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60" r:id="rId5"/>
    <p:sldId id="259" r:id="rId6"/>
    <p:sldId id="257"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0"/>
    <a:srgbClr val="262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A3C31-C019-402A-87B7-A8EEBA857D99}" v="55" dt="2022-05-26T04:05:36.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notesViewPr>
    <p:cSldViewPr snapToGrid="0">
      <p:cViewPr varScale="1">
        <p:scale>
          <a:sx n="69" d="100"/>
          <a:sy n="69" d="100"/>
        </p:scale>
        <p:origin x="30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ie Gingrich" userId="54ed8de2-338d-412e-b38f-09f513f9f0c4" providerId="ADAL" clId="{4E6A3C31-C019-402A-87B7-A8EEBA857D99}"/>
    <pc:docChg chg="undo redo custSel addSld delSld modSld sldOrd modMainMaster">
      <pc:chgData name="Susie Gingrich" userId="54ed8de2-338d-412e-b38f-09f513f9f0c4" providerId="ADAL" clId="{4E6A3C31-C019-402A-87B7-A8EEBA857D99}" dt="2022-05-26T04:06:06.851" v="188" actId="680"/>
      <pc:docMkLst>
        <pc:docMk/>
      </pc:docMkLst>
      <pc:sldChg chg="del">
        <pc:chgData name="Susie Gingrich" userId="54ed8de2-338d-412e-b38f-09f513f9f0c4" providerId="ADAL" clId="{4E6A3C31-C019-402A-87B7-A8EEBA857D99}" dt="2022-05-26T03:55:06.372" v="0" actId="2696"/>
        <pc:sldMkLst>
          <pc:docMk/>
          <pc:sldMk cId="4137029312" sldId="256"/>
        </pc:sldMkLst>
      </pc:sldChg>
      <pc:sldChg chg="modSp mod">
        <pc:chgData name="Susie Gingrich" userId="54ed8de2-338d-412e-b38f-09f513f9f0c4" providerId="ADAL" clId="{4E6A3C31-C019-402A-87B7-A8EEBA857D99}" dt="2022-05-26T04:02:50.587" v="173" actId="20577"/>
        <pc:sldMkLst>
          <pc:docMk/>
          <pc:sldMk cId="1638158258" sldId="257"/>
        </pc:sldMkLst>
        <pc:spChg chg="mod">
          <ac:chgData name="Susie Gingrich" userId="54ed8de2-338d-412e-b38f-09f513f9f0c4" providerId="ADAL" clId="{4E6A3C31-C019-402A-87B7-A8EEBA857D99}" dt="2022-05-26T04:02:02.361" v="142" actId="20577"/>
          <ac:spMkLst>
            <pc:docMk/>
            <pc:sldMk cId="1638158258" sldId="257"/>
            <ac:spMk id="2" creationId="{12B825AF-5BEB-4863-BD18-CFC737159A6F}"/>
          </ac:spMkLst>
        </pc:spChg>
        <pc:spChg chg="mod">
          <ac:chgData name="Susie Gingrich" userId="54ed8de2-338d-412e-b38f-09f513f9f0c4" providerId="ADAL" clId="{4E6A3C31-C019-402A-87B7-A8EEBA857D99}" dt="2022-05-26T04:02:50.587" v="173" actId="20577"/>
          <ac:spMkLst>
            <pc:docMk/>
            <pc:sldMk cId="1638158258" sldId="257"/>
            <ac:spMk id="3" creationId="{B84F1184-8B45-43B1-A427-C607CBB88689}"/>
          </ac:spMkLst>
        </pc:spChg>
      </pc:sldChg>
      <pc:sldChg chg="del">
        <pc:chgData name="Susie Gingrich" userId="54ed8de2-338d-412e-b38f-09f513f9f0c4" providerId="ADAL" clId="{4E6A3C31-C019-402A-87B7-A8EEBA857D99}" dt="2022-05-26T03:57:10.949" v="62" actId="2696"/>
        <pc:sldMkLst>
          <pc:docMk/>
          <pc:sldMk cId="849847987" sldId="258"/>
        </pc:sldMkLst>
      </pc:sldChg>
      <pc:sldChg chg="modSp mod ord modClrScheme chgLayout">
        <pc:chgData name="Susie Gingrich" userId="54ed8de2-338d-412e-b38f-09f513f9f0c4" providerId="ADAL" clId="{4E6A3C31-C019-402A-87B7-A8EEBA857D99}" dt="2022-05-26T04:03:27.739" v="176" actId="700"/>
        <pc:sldMkLst>
          <pc:docMk/>
          <pc:sldMk cId="3092073668" sldId="259"/>
        </pc:sldMkLst>
        <pc:spChg chg="mod ord">
          <ac:chgData name="Susie Gingrich" userId="54ed8de2-338d-412e-b38f-09f513f9f0c4" providerId="ADAL" clId="{4E6A3C31-C019-402A-87B7-A8EEBA857D99}" dt="2022-05-26T04:03:27.739" v="176" actId="700"/>
          <ac:spMkLst>
            <pc:docMk/>
            <pc:sldMk cId="3092073668" sldId="259"/>
            <ac:spMk id="2" creationId="{0D213321-B530-4B26-B572-12B6B3E2F478}"/>
          </ac:spMkLst>
        </pc:spChg>
        <pc:spChg chg="mod ord">
          <ac:chgData name="Susie Gingrich" userId="54ed8de2-338d-412e-b38f-09f513f9f0c4" providerId="ADAL" clId="{4E6A3C31-C019-402A-87B7-A8EEBA857D99}" dt="2022-05-26T04:03:27.739" v="176" actId="700"/>
          <ac:spMkLst>
            <pc:docMk/>
            <pc:sldMk cId="3092073668" sldId="259"/>
            <ac:spMk id="3" creationId="{801FB481-A1BD-4B87-A189-DA55F6DF7318}"/>
          </ac:spMkLst>
        </pc:spChg>
        <pc:spChg chg="mod ord">
          <ac:chgData name="Susie Gingrich" userId="54ed8de2-338d-412e-b38f-09f513f9f0c4" providerId="ADAL" clId="{4E6A3C31-C019-402A-87B7-A8EEBA857D99}" dt="2022-05-26T04:03:27.739" v="176" actId="700"/>
          <ac:spMkLst>
            <pc:docMk/>
            <pc:sldMk cId="3092073668" sldId="259"/>
            <ac:spMk id="4" creationId="{9277E142-AF45-4826-9B61-54B553414103}"/>
          </ac:spMkLst>
        </pc:spChg>
        <pc:spChg chg="mod ord">
          <ac:chgData name="Susie Gingrich" userId="54ed8de2-338d-412e-b38f-09f513f9f0c4" providerId="ADAL" clId="{4E6A3C31-C019-402A-87B7-A8EEBA857D99}" dt="2022-05-26T04:03:27.739" v="176" actId="700"/>
          <ac:spMkLst>
            <pc:docMk/>
            <pc:sldMk cId="3092073668" sldId="259"/>
            <ac:spMk id="5" creationId="{F86FEBEF-0879-4BE4-AA30-8422F55A72E4}"/>
          </ac:spMkLst>
        </pc:spChg>
        <pc:spChg chg="mod ord">
          <ac:chgData name="Susie Gingrich" userId="54ed8de2-338d-412e-b38f-09f513f9f0c4" providerId="ADAL" clId="{4E6A3C31-C019-402A-87B7-A8EEBA857D99}" dt="2022-05-26T04:03:27.739" v="176" actId="700"/>
          <ac:spMkLst>
            <pc:docMk/>
            <pc:sldMk cId="3092073668" sldId="259"/>
            <ac:spMk id="7" creationId="{B223F7D1-EA0B-4AA3-A0A9-A925B171F09C}"/>
          </ac:spMkLst>
        </pc:spChg>
      </pc:sldChg>
      <pc:sldChg chg="new ord">
        <pc:chgData name="Susie Gingrich" userId="54ed8de2-338d-412e-b38f-09f513f9f0c4" providerId="ADAL" clId="{4E6A3C31-C019-402A-87B7-A8EEBA857D99}" dt="2022-05-26T03:55:13.752" v="3"/>
        <pc:sldMkLst>
          <pc:docMk/>
          <pc:sldMk cId="4144700621" sldId="260"/>
        </pc:sldMkLst>
      </pc:sldChg>
      <pc:sldChg chg="modSp new mod ord">
        <pc:chgData name="Susie Gingrich" userId="54ed8de2-338d-412e-b38f-09f513f9f0c4" providerId="ADAL" clId="{4E6A3C31-C019-402A-87B7-A8EEBA857D99}" dt="2022-05-26T04:05:42.619" v="187" actId="20577"/>
        <pc:sldMkLst>
          <pc:docMk/>
          <pc:sldMk cId="2803193859" sldId="261"/>
        </pc:sldMkLst>
        <pc:spChg chg="mod">
          <ac:chgData name="Susie Gingrich" userId="54ed8de2-338d-412e-b38f-09f513f9f0c4" providerId="ADAL" clId="{4E6A3C31-C019-402A-87B7-A8EEBA857D99}" dt="2022-05-26T04:03:56.338" v="180"/>
          <ac:spMkLst>
            <pc:docMk/>
            <pc:sldMk cId="2803193859" sldId="261"/>
            <ac:spMk id="2" creationId="{046380EF-3834-0758-4A34-38605FDF9C76}"/>
          </ac:spMkLst>
        </pc:spChg>
        <pc:spChg chg="mod">
          <ac:chgData name="Susie Gingrich" userId="54ed8de2-338d-412e-b38f-09f513f9f0c4" providerId="ADAL" clId="{4E6A3C31-C019-402A-87B7-A8EEBA857D99}" dt="2022-05-26T04:05:42.619" v="187" actId="20577"/>
          <ac:spMkLst>
            <pc:docMk/>
            <pc:sldMk cId="2803193859" sldId="261"/>
            <ac:spMk id="3" creationId="{7A396734-3D3F-C7EC-10ED-9DD044C29D98}"/>
          </ac:spMkLst>
        </pc:spChg>
      </pc:sldChg>
      <pc:sldChg chg="new">
        <pc:chgData name="Susie Gingrich" userId="54ed8de2-338d-412e-b38f-09f513f9f0c4" providerId="ADAL" clId="{4E6A3C31-C019-402A-87B7-A8EEBA857D99}" dt="2022-05-26T04:06:06.851" v="188" actId="680"/>
        <pc:sldMkLst>
          <pc:docMk/>
          <pc:sldMk cId="1119815246" sldId="262"/>
        </pc:sldMkLst>
      </pc:sldChg>
      <pc:sldMasterChg chg="modSldLayout">
        <pc:chgData name="Susie Gingrich" userId="54ed8de2-338d-412e-b38f-09f513f9f0c4" providerId="ADAL" clId="{4E6A3C31-C019-402A-87B7-A8EEBA857D99}" dt="2022-05-26T03:56:41.196" v="61" actId="20577"/>
        <pc:sldMasterMkLst>
          <pc:docMk/>
          <pc:sldMasterMk cId="3448257719" sldId="2147483648"/>
        </pc:sldMasterMkLst>
        <pc:sldLayoutChg chg="modSp mod">
          <pc:chgData name="Susie Gingrich" userId="54ed8de2-338d-412e-b38f-09f513f9f0c4" providerId="ADAL" clId="{4E6A3C31-C019-402A-87B7-A8EEBA857D99}" dt="2022-05-26T03:56:41.196" v="61" actId="20577"/>
          <pc:sldLayoutMkLst>
            <pc:docMk/>
            <pc:sldMasterMk cId="3448257719" sldId="2147483648"/>
            <pc:sldLayoutMk cId="3221907443" sldId="2147483655"/>
          </pc:sldLayoutMkLst>
          <pc:spChg chg="mod">
            <ac:chgData name="Susie Gingrich" userId="54ed8de2-338d-412e-b38f-09f513f9f0c4" providerId="ADAL" clId="{4E6A3C31-C019-402A-87B7-A8EEBA857D99}" dt="2022-05-26T03:55:47.275" v="6"/>
            <ac:spMkLst>
              <pc:docMk/>
              <pc:sldMasterMk cId="3448257719" sldId="2147483648"/>
              <pc:sldLayoutMk cId="3221907443" sldId="2147483655"/>
              <ac:spMk id="5" creationId="{6C89EC66-B660-E8DB-B13F-62153EF9FAD0}"/>
            </ac:spMkLst>
          </pc:spChg>
          <pc:spChg chg="mod">
            <ac:chgData name="Susie Gingrich" userId="54ed8de2-338d-412e-b38f-09f513f9f0c4" providerId="ADAL" clId="{4E6A3C31-C019-402A-87B7-A8EEBA857D99}" dt="2022-05-26T03:56:41.196" v="61" actId="20577"/>
            <ac:spMkLst>
              <pc:docMk/>
              <pc:sldMasterMk cId="3448257719" sldId="2147483648"/>
              <pc:sldLayoutMk cId="3221907443" sldId="2147483655"/>
              <ac:spMk id="6" creationId="{0A086226-CDDD-F30E-61CA-8FDF82974FA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D1527-C48F-4A4A-8A92-0E40E3E7F8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9406E4-3255-4940-9812-74D26FA55B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09067-228D-4E68-BAF9-0CAE6C79FCD7}" type="datetimeFigureOut">
              <a:rPr lang="en-US" smtClean="0"/>
              <a:t>5/25/2022</a:t>
            </a:fld>
            <a:endParaRPr lang="en-US"/>
          </a:p>
        </p:txBody>
      </p:sp>
      <p:sp>
        <p:nvSpPr>
          <p:cNvPr id="4" name="Footer Placeholder 3">
            <a:extLst>
              <a:ext uri="{FF2B5EF4-FFF2-40B4-BE49-F238E27FC236}">
                <a16:creationId xmlns:a16="http://schemas.microsoft.com/office/drawing/2014/main" id="{5BD2D3B0-D16A-46C9-8D95-82E723933C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71B774-5CF3-4406-A734-6BF6FB3A17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5C493-8798-4D72-8EE4-995A7A5FD74D}" type="slidenum">
              <a:rPr lang="en-US" smtClean="0"/>
              <a:t>‹#›</a:t>
            </a:fld>
            <a:endParaRPr lang="en-US"/>
          </a:p>
        </p:txBody>
      </p:sp>
    </p:spTree>
    <p:extLst>
      <p:ext uri="{BB962C8B-B14F-4D97-AF65-F5344CB8AC3E}">
        <p14:creationId xmlns:p14="http://schemas.microsoft.com/office/powerpoint/2010/main" val="330386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DE785-3791-4548-81A0-EDA541FFC766}"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C7A9D-AF35-4406-B638-CD710BBC9415}" type="slidenum">
              <a:rPr lang="en-US" smtClean="0"/>
              <a:t>‹#›</a:t>
            </a:fld>
            <a:endParaRPr lang="en-US"/>
          </a:p>
        </p:txBody>
      </p:sp>
    </p:spTree>
    <p:extLst>
      <p:ext uri="{BB962C8B-B14F-4D97-AF65-F5344CB8AC3E}">
        <p14:creationId xmlns:p14="http://schemas.microsoft.com/office/powerpoint/2010/main" val="42726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278-A6B6-4E7F-B447-84FAC1822BEF}"/>
              </a:ext>
            </a:extLst>
          </p:cNvPr>
          <p:cNvSpPr>
            <a:spLocks noGrp="1"/>
          </p:cNvSpPr>
          <p:nvPr>
            <p:ph type="ctrTitle"/>
          </p:nvPr>
        </p:nvSpPr>
        <p:spPr>
          <a:xfrm>
            <a:off x="1524000" y="1443831"/>
            <a:ext cx="9144000" cy="2387600"/>
          </a:xfrm>
        </p:spPr>
        <p:txBody>
          <a:bodyPr anchor="b"/>
          <a:lstStyle>
            <a:lvl1pPr algn="ctr">
              <a:defRPr sz="6000">
                <a:solidFill>
                  <a:srgbClr val="262F68"/>
                </a:solidFill>
              </a:defRPr>
            </a:lvl1pPr>
          </a:lstStyle>
          <a:p>
            <a:r>
              <a:rPr lang="en-US" dirty="0"/>
              <a:t>Click to edit Master title style</a:t>
            </a:r>
          </a:p>
        </p:txBody>
      </p:sp>
      <p:sp>
        <p:nvSpPr>
          <p:cNvPr id="3" name="Subtitle 2">
            <a:extLst>
              <a:ext uri="{FF2B5EF4-FFF2-40B4-BE49-F238E27FC236}">
                <a16:creationId xmlns:a16="http://schemas.microsoft.com/office/drawing/2014/main" id="{293038F0-40CE-4BEF-8CB4-4D871A28EF27}"/>
              </a:ext>
            </a:extLst>
          </p:cNvPr>
          <p:cNvSpPr>
            <a:spLocks noGrp="1"/>
          </p:cNvSpPr>
          <p:nvPr>
            <p:ph type="subTitle" idx="1"/>
          </p:nvPr>
        </p:nvSpPr>
        <p:spPr>
          <a:xfrm>
            <a:off x="1524000" y="41529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16562EB-3509-446B-A4CE-D47A1C03A7DF}"/>
              </a:ext>
            </a:extLst>
          </p:cNvPr>
          <p:cNvSpPr>
            <a:spLocks noGrp="1"/>
          </p:cNvSpPr>
          <p:nvPr>
            <p:ph type="sldNum" sz="quarter" idx="12"/>
          </p:nvPr>
        </p:nvSpPr>
        <p:spPr/>
        <p:txBody>
          <a:bodyPr/>
          <a:lstStyle/>
          <a:p>
            <a:fld id="{22371414-462E-46DB-984E-E1D1898C16DC}" type="slidenum">
              <a:rPr lang="en-US" smtClean="0"/>
              <a:t>‹#›</a:t>
            </a:fld>
            <a:endParaRPr lang="en-US"/>
          </a:p>
        </p:txBody>
      </p:sp>
      <p:sp>
        <p:nvSpPr>
          <p:cNvPr id="9" name="Footer Placeholder 4">
            <a:extLst>
              <a:ext uri="{FF2B5EF4-FFF2-40B4-BE49-F238E27FC236}">
                <a16:creationId xmlns:a16="http://schemas.microsoft.com/office/drawing/2014/main" id="{683B0985-6B6E-4FB0-9CEB-EFBBFE73CD60}"/>
              </a:ext>
            </a:extLst>
          </p:cNvPr>
          <p:cNvSpPr>
            <a:spLocks noGrp="1"/>
          </p:cNvSpPr>
          <p:nvPr>
            <p:ph type="ftr" sz="quarter" idx="3"/>
          </p:nvPr>
        </p:nvSpPr>
        <p:spPr>
          <a:xfrm>
            <a:off x="3979527" y="6451396"/>
            <a:ext cx="4232945" cy="365125"/>
          </a:xfrm>
          <a:prstGeom prst="rect">
            <a:avLst/>
          </a:prstGeom>
        </p:spPr>
        <p:txBody>
          <a:bodyPr vert="horz" lIns="91440" tIns="45720" rIns="91440" bIns="45720" rtlCol="0" anchor="ctr"/>
          <a:lstStyle>
            <a:lvl1pPr algn="ctr">
              <a:defRPr sz="1200">
                <a:solidFill>
                  <a:schemeClr val="bg1"/>
                </a:solidFill>
              </a:defRPr>
            </a:lvl1pPr>
          </a:lstStyle>
          <a:p>
            <a:r>
              <a:rPr lang="en-US" dirty="0"/>
              <a:t>2022 National Ryan White Conference on HIV Care &amp; Treatment</a:t>
            </a:r>
          </a:p>
        </p:txBody>
      </p:sp>
    </p:spTree>
    <p:extLst>
      <p:ext uri="{BB962C8B-B14F-4D97-AF65-F5344CB8AC3E}">
        <p14:creationId xmlns:p14="http://schemas.microsoft.com/office/powerpoint/2010/main" val="16560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99B9-46E9-4F5F-AA9D-EB8FA820B4E1}"/>
              </a:ext>
            </a:extLst>
          </p:cNvPr>
          <p:cNvSpPr>
            <a:spLocks noGrp="1"/>
          </p:cNvSpPr>
          <p:nvPr>
            <p:ph type="title"/>
          </p:nvPr>
        </p:nvSpPr>
        <p:spPr>
          <a:xfrm>
            <a:off x="838200" y="211137"/>
            <a:ext cx="6667500" cy="939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4CB32B-C79A-46A1-AD74-3A9385205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5093323-0CEE-411D-9A6B-176EBEE13A65}"/>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35EB6B16-B3C8-4F68-9731-F69880340DF7}"/>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76080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7300-1867-4977-A16F-1F454A21F321}"/>
              </a:ext>
            </a:extLst>
          </p:cNvPr>
          <p:cNvSpPr>
            <a:spLocks noGrp="1"/>
          </p:cNvSpPr>
          <p:nvPr>
            <p:ph type="title"/>
          </p:nvPr>
        </p:nvSpPr>
        <p:spPr>
          <a:xfrm>
            <a:off x="831850" y="1709738"/>
            <a:ext cx="10515600" cy="2852737"/>
          </a:xfrm>
        </p:spPr>
        <p:txBody>
          <a:bodyPr anchor="b"/>
          <a:lstStyle>
            <a:lvl1pPr>
              <a:defRPr sz="6000">
                <a:solidFill>
                  <a:srgbClr val="262F6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BDB945-06ED-4B8B-BD5E-D319CAB5C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3A54097-78B5-4024-BD74-C9D0BCBE567C}"/>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B6C05CE1-4199-459F-B182-CE13C83618D2}"/>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65851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2040-179B-4BDA-B27D-C34A7DCC63CD}"/>
              </a:ext>
            </a:extLst>
          </p:cNvPr>
          <p:cNvSpPr>
            <a:spLocks noGrp="1"/>
          </p:cNvSpPr>
          <p:nvPr>
            <p:ph type="title"/>
          </p:nvPr>
        </p:nvSpPr>
        <p:spPr>
          <a:xfrm>
            <a:off x="838200" y="122237"/>
            <a:ext cx="6667500" cy="10255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25DC0C-E109-4F3B-828B-D396FFA32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37C3C-A9DA-4F96-A932-21F07507B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35008BC-EE4A-448A-96A8-926CCE52D83A}"/>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7" name="Slide Number Placeholder 6">
            <a:extLst>
              <a:ext uri="{FF2B5EF4-FFF2-40B4-BE49-F238E27FC236}">
                <a16:creationId xmlns:a16="http://schemas.microsoft.com/office/drawing/2014/main" id="{BF481EF3-16D8-428B-A377-45F0A9C63899}"/>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86175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EF7C-6318-4C05-A383-09844856BC3A}"/>
              </a:ext>
            </a:extLst>
          </p:cNvPr>
          <p:cNvSpPr>
            <a:spLocks noGrp="1"/>
          </p:cNvSpPr>
          <p:nvPr>
            <p:ph type="title"/>
          </p:nvPr>
        </p:nvSpPr>
        <p:spPr>
          <a:xfrm>
            <a:off x="839788" y="224631"/>
            <a:ext cx="6694487" cy="89931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B705622-5397-4B37-A02E-9DE0BC6A6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A9D34-E47B-4F68-8FB6-B66B61E0F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6CC97E-CEFA-43EA-9073-DD2997179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5B480-D179-4135-954F-176072A690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14719D3-4E60-4C3E-83DA-1CA13C28D989}"/>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9" name="Slide Number Placeholder 8">
            <a:extLst>
              <a:ext uri="{FF2B5EF4-FFF2-40B4-BE49-F238E27FC236}">
                <a16:creationId xmlns:a16="http://schemas.microsoft.com/office/drawing/2014/main" id="{D62A52CF-9F59-4CF9-854C-95A485444846}"/>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24878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7FB6-6C62-4031-9C2D-82C208C8B074}"/>
              </a:ext>
            </a:extLst>
          </p:cNvPr>
          <p:cNvSpPr>
            <a:spLocks noGrp="1"/>
          </p:cNvSpPr>
          <p:nvPr>
            <p:ph type="title"/>
          </p:nvPr>
        </p:nvSpPr>
        <p:spPr>
          <a:xfrm>
            <a:off x="838200" y="131762"/>
            <a:ext cx="6667500" cy="1044575"/>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2D9C4ED-748F-44C0-B15C-AC506EB72FB3}"/>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5" name="Slide Number Placeholder 4">
            <a:extLst>
              <a:ext uri="{FF2B5EF4-FFF2-40B4-BE49-F238E27FC236}">
                <a16:creationId xmlns:a16="http://schemas.microsoft.com/office/drawing/2014/main" id="{5AD9702E-C8EF-4DE9-8D76-42D4734D43A0}"/>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12229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ational Ryan White Conference on HIV Care &amp; Treatment 2022 Logo">
            <a:extLst>
              <a:ext uri="{FF2B5EF4-FFF2-40B4-BE49-F238E27FC236}">
                <a16:creationId xmlns:a16="http://schemas.microsoft.com/office/drawing/2014/main" id="{983C196B-F79A-BAA6-F7B1-2F65C8131F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3666" y="5225242"/>
            <a:ext cx="2731936" cy="1089834"/>
          </a:xfrm>
          <a:prstGeom prst="rect">
            <a:avLst/>
          </a:prstGeom>
        </p:spPr>
      </p:pic>
      <p:sp>
        <p:nvSpPr>
          <p:cNvPr id="5" name="Title 1">
            <a:extLst>
              <a:ext uri="{FF2B5EF4-FFF2-40B4-BE49-F238E27FC236}">
                <a16:creationId xmlns:a16="http://schemas.microsoft.com/office/drawing/2014/main" id="{6C89EC66-B660-E8DB-B13F-62153EF9FAD0}"/>
              </a:ext>
            </a:extLst>
          </p:cNvPr>
          <p:cNvSpPr>
            <a:spLocks noGrp="1"/>
          </p:cNvSpPr>
          <p:nvPr>
            <p:ph type="title" hasCustomPrompt="1"/>
          </p:nvPr>
        </p:nvSpPr>
        <p:spPr>
          <a:xfrm>
            <a:off x="992188" y="910431"/>
            <a:ext cx="8666162" cy="1785144"/>
          </a:xfrm>
        </p:spPr>
        <p:txBody>
          <a:bodyPr/>
          <a:lstStyle>
            <a:lvl1pPr>
              <a:defRPr/>
            </a:lvl1pPr>
          </a:lstStyle>
          <a:p>
            <a:r>
              <a:rPr lang="en-US" dirty="0"/>
              <a:t>Presentation Title</a:t>
            </a:r>
          </a:p>
        </p:txBody>
      </p:sp>
      <p:sp>
        <p:nvSpPr>
          <p:cNvPr id="6" name="Text Placeholder 2">
            <a:extLst>
              <a:ext uri="{FF2B5EF4-FFF2-40B4-BE49-F238E27FC236}">
                <a16:creationId xmlns:a16="http://schemas.microsoft.com/office/drawing/2014/main" id="{0A086226-CDDD-F30E-61CA-8FDF82974FA9}"/>
              </a:ext>
            </a:extLst>
          </p:cNvPr>
          <p:cNvSpPr>
            <a:spLocks noGrp="1"/>
          </p:cNvSpPr>
          <p:nvPr>
            <p:ph type="body" idx="1" hasCustomPrompt="1"/>
          </p:nvPr>
        </p:nvSpPr>
        <p:spPr>
          <a:xfrm>
            <a:off x="992188" y="3084513"/>
            <a:ext cx="5437187" cy="24209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(s), credentials, Position or Affiliation</a:t>
            </a:r>
          </a:p>
        </p:txBody>
      </p:sp>
    </p:spTree>
    <p:extLst>
      <p:ext uri="{BB962C8B-B14F-4D97-AF65-F5344CB8AC3E}">
        <p14:creationId xmlns:p14="http://schemas.microsoft.com/office/powerpoint/2010/main" val="322190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B591-0D50-4DF2-959A-3DA4AEEB86DB}"/>
              </a:ext>
            </a:extLst>
          </p:cNvPr>
          <p:cNvSpPr>
            <a:spLocks noGrp="1"/>
          </p:cNvSpPr>
          <p:nvPr>
            <p:ph type="title"/>
          </p:nvPr>
        </p:nvSpPr>
        <p:spPr>
          <a:xfrm>
            <a:off x="839788" y="187325"/>
            <a:ext cx="6570662" cy="889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79C27-1541-4E22-9BB2-F242929A7EBD}"/>
              </a:ext>
            </a:extLst>
          </p:cNvPr>
          <p:cNvSpPr>
            <a:spLocks noGrp="1"/>
          </p:cNvSpPr>
          <p:nvPr>
            <p:ph idx="1"/>
          </p:nvPr>
        </p:nvSpPr>
        <p:spPr>
          <a:xfrm>
            <a:off x="5183188" y="1533525"/>
            <a:ext cx="6172200" cy="4327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9F844-AC83-44B6-99AE-6D4481B7C997}"/>
              </a:ext>
            </a:extLst>
          </p:cNvPr>
          <p:cNvSpPr>
            <a:spLocks noGrp="1"/>
          </p:cNvSpPr>
          <p:nvPr>
            <p:ph type="body" sz="half" idx="2"/>
          </p:nvPr>
        </p:nvSpPr>
        <p:spPr>
          <a:xfrm>
            <a:off x="839788" y="1541463"/>
            <a:ext cx="3932237" cy="432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25B3F42-C418-438F-89E8-52A6F21F2E48}"/>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7" name="Slide Number Placeholder 6">
            <a:extLst>
              <a:ext uri="{FF2B5EF4-FFF2-40B4-BE49-F238E27FC236}">
                <a16:creationId xmlns:a16="http://schemas.microsoft.com/office/drawing/2014/main" id="{932501F5-7FC5-49C3-9D44-7D021CE8EA8B}"/>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81477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AC76-835F-4A12-928C-BF50AAA015F1}"/>
              </a:ext>
            </a:extLst>
          </p:cNvPr>
          <p:cNvSpPr>
            <a:spLocks noGrp="1"/>
          </p:cNvSpPr>
          <p:nvPr>
            <p:ph type="title"/>
          </p:nvPr>
        </p:nvSpPr>
        <p:spPr>
          <a:xfrm>
            <a:off x="839788" y="41275"/>
            <a:ext cx="6942137" cy="10826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7F4EE-DA9A-4EFB-A694-78F30CE59CF6}"/>
              </a:ext>
            </a:extLst>
          </p:cNvPr>
          <p:cNvSpPr>
            <a:spLocks noGrp="1"/>
          </p:cNvSpPr>
          <p:nvPr>
            <p:ph type="pic" idx="1"/>
          </p:nvPr>
        </p:nvSpPr>
        <p:spPr>
          <a:xfrm>
            <a:off x="5183188" y="1476375"/>
            <a:ext cx="6172200" cy="4384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DFADC-4FA5-4023-BF05-805938D6681B}"/>
              </a:ext>
            </a:extLst>
          </p:cNvPr>
          <p:cNvSpPr>
            <a:spLocks noGrp="1"/>
          </p:cNvSpPr>
          <p:nvPr>
            <p:ph type="body" sz="half" idx="2"/>
          </p:nvPr>
        </p:nvSpPr>
        <p:spPr>
          <a:xfrm>
            <a:off x="839788" y="1484313"/>
            <a:ext cx="3932237" cy="4384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3BCFED7-BA51-49ED-B7BF-7D6E240E8463}"/>
              </a:ext>
            </a:extLst>
          </p:cNvPr>
          <p:cNvSpPr>
            <a:spLocks noGrp="1"/>
          </p:cNvSpPr>
          <p:nvPr>
            <p:ph type="ftr" sz="quarter" idx="11"/>
          </p:nvPr>
        </p:nvSpPr>
        <p:spPr>
          <a:xfrm>
            <a:off x="3958555" y="6451600"/>
            <a:ext cx="4274890" cy="365125"/>
          </a:xfrm>
          <a:prstGeom prst="rect">
            <a:avLst/>
          </a:prstGeom>
        </p:spPr>
        <p:txBody>
          <a:bodyPr/>
          <a:lstStyle>
            <a:lvl1pPr>
              <a:defRPr lang="en-US" dirty="0"/>
            </a:lvl1pPr>
          </a:lstStyle>
          <a:p>
            <a:r>
              <a:rPr lang="en-US" dirty="0"/>
              <a:t>2022 National Ryan White Conference on HIV Care &amp; Treatment</a:t>
            </a:r>
          </a:p>
        </p:txBody>
      </p:sp>
      <p:sp>
        <p:nvSpPr>
          <p:cNvPr id="7" name="Slide Number Placeholder 6">
            <a:extLst>
              <a:ext uri="{FF2B5EF4-FFF2-40B4-BE49-F238E27FC236}">
                <a16:creationId xmlns:a16="http://schemas.microsoft.com/office/drawing/2014/main" id="{20E0344D-170A-4DB0-94D6-76F9DE35D188}"/>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49872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251F-C42D-440E-B3D7-F596BA6C6B62}"/>
              </a:ext>
            </a:extLst>
          </p:cNvPr>
          <p:cNvSpPr>
            <a:spLocks noGrp="1"/>
          </p:cNvSpPr>
          <p:nvPr>
            <p:ph type="title"/>
          </p:nvPr>
        </p:nvSpPr>
        <p:spPr>
          <a:xfrm>
            <a:off x="838200" y="-25400"/>
            <a:ext cx="66675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09BC65-5E53-4EF7-9393-0039757F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F61F78A-780F-4A24-B7D4-CA48949CC242}"/>
              </a:ext>
            </a:extLst>
          </p:cNvPr>
          <p:cNvSpPr>
            <a:spLocks noGrp="1"/>
          </p:cNvSpPr>
          <p:nvPr>
            <p:ph type="sldNum" sz="quarter" idx="4"/>
          </p:nvPr>
        </p:nvSpPr>
        <p:spPr>
          <a:xfrm>
            <a:off x="8610600" y="6434508"/>
            <a:ext cx="2743200" cy="365125"/>
          </a:xfrm>
          <a:prstGeom prst="rect">
            <a:avLst/>
          </a:prstGeom>
        </p:spPr>
        <p:txBody>
          <a:bodyPr vert="horz" lIns="91440" tIns="45720" rIns="91440" bIns="45720" rtlCol="0" anchor="ctr"/>
          <a:lstStyle>
            <a:lvl1pPr algn="r">
              <a:defRPr sz="1200">
                <a:solidFill>
                  <a:schemeClr val="bg1"/>
                </a:solidFill>
              </a:defRPr>
            </a:lvl1pPr>
          </a:lstStyle>
          <a:p>
            <a:fld id="{22371414-462E-46DB-984E-E1D1898C16DC}" type="slidenum">
              <a:rPr lang="en-US" smtClean="0"/>
              <a:pPr/>
              <a:t>‹#›</a:t>
            </a:fld>
            <a:endParaRPr lang="en-US" dirty="0"/>
          </a:p>
        </p:txBody>
      </p:sp>
      <p:sp>
        <p:nvSpPr>
          <p:cNvPr id="7" name="Footer Placeholder 6">
            <a:extLst>
              <a:ext uri="{FF2B5EF4-FFF2-40B4-BE49-F238E27FC236}">
                <a16:creationId xmlns:a16="http://schemas.microsoft.com/office/drawing/2014/main" id="{017B4046-9F7F-CB96-DFCE-278232EDA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4482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ryanwhite.cds.pesgc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717F-081C-7ACF-6FD1-416683661F1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19B5DB-47D9-547A-F039-6955F913EC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470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3321-B530-4B26-B572-12B6B3E2F478}"/>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801FB481-A1BD-4B87-A189-DA55F6DF7318}"/>
              </a:ext>
            </a:extLst>
          </p:cNvPr>
          <p:cNvSpPr>
            <a:spLocks noGrp="1"/>
          </p:cNvSpPr>
          <p:nvPr>
            <p:ph sz="half" idx="1"/>
          </p:nvPr>
        </p:nvSpPr>
        <p:spPr>
          <a:xfrm>
            <a:off x="838199" y="1825625"/>
            <a:ext cx="10515599" cy="2488923"/>
          </a:xfrm>
        </p:spPr>
        <p:txBody>
          <a:bodyPr>
            <a:normAutofit fontScale="47500" lnSpcReduction="20000"/>
          </a:bodyPr>
          <a:lstStyle/>
          <a:p>
            <a:pPr marL="0" indent="0">
              <a:buNone/>
            </a:pPr>
            <a:r>
              <a:rPr lang="en-US" dirty="0">
                <a:solidFill>
                  <a:srgbClr val="000090"/>
                </a:solidFill>
              </a:rPr>
              <a:t>(Presenter’s name) has no relevant financial interests to disclose.</a:t>
            </a:r>
          </a:p>
          <a:p>
            <a:pPr marL="0" indent="0">
              <a:buNone/>
            </a:pPr>
            <a:r>
              <a:rPr lang="en-US" dirty="0">
                <a:solidFill>
                  <a:srgbClr val="000090"/>
                </a:solidFill>
              </a:rPr>
              <a:t>Or </a:t>
            </a:r>
          </a:p>
          <a:p>
            <a:pPr marL="0" indent="0">
              <a:buNone/>
            </a:pPr>
            <a:r>
              <a:rPr lang="en-US" dirty="0">
                <a:solidFill>
                  <a:srgbClr val="000090"/>
                </a:solidFill>
              </a:rPr>
              <a:t>(Presenter’s name)</a:t>
            </a:r>
          </a:p>
          <a:p>
            <a:pPr marL="0" indent="0">
              <a:buNone/>
            </a:pPr>
            <a:r>
              <a:rPr lang="en-US" dirty="0">
                <a:solidFill>
                  <a:srgbClr val="000090"/>
                </a:solidFill>
              </a:rPr>
              <a:t>      Receives grant and/or research support from: (company name)</a:t>
            </a:r>
          </a:p>
          <a:p>
            <a:pPr marL="0" indent="0">
              <a:buNone/>
            </a:pPr>
            <a:r>
              <a:rPr lang="en-US" dirty="0">
                <a:solidFill>
                  <a:srgbClr val="000090"/>
                </a:solidFill>
              </a:rPr>
              <a:t>      Is a member of the Speakers Bureau for: (company name)</a:t>
            </a:r>
          </a:p>
          <a:p>
            <a:pPr marL="0" indent="0">
              <a:buNone/>
            </a:pPr>
            <a:r>
              <a:rPr lang="en-US" dirty="0">
                <a:solidFill>
                  <a:srgbClr val="000090"/>
                </a:solidFill>
              </a:rPr>
              <a:t>      Is a member of the Advisory Board for: (company name) </a:t>
            </a:r>
          </a:p>
          <a:p>
            <a:pPr marL="0" indent="0">
              <a:buNone/>
            </a:pPr>
            <a:endParaRPr lang="en-US" dirty="0"/>
          </a:p>
        </p:txBody>
      </p:sp>
      <p:sp>
        <p:nvSpPr>
          <p:cNvPr id="7" name="Content Placeholder 6">
            <a:extLst>
              <a:ext uri="{FF2B5EF4-FFF2-40B4-BE49-F238E27FC236}">
                <a16:creationId xmlns:a16="http://schemas.microsoft.com/office/drawing/2014/main" id="{B223F7D1-EA0B-4AA3-A0A9-A925B171F09C}"/>
              </a:ext>
            </a:extLst>
          </p:cNvPr>
          <p:cNvSpPr>
            <a:spLocks noGrp="1"/>
          </p:cNvSpPr>
          <p:nvPr>
            <p:ph sz="half" idx="2"/>
          </p:nvPr>
        </p:nvSpPr>
        <p:spPr>
          <a:xfrm>
            <a:off x="838200" y="4385569"/>
            <a:ext cx="10515600" cy="1791394"/>
          </a:xfrm>
        </p:spPr>
        <p:txBody>
          <a:bodyPr>
            <a:normAutofit fontScale="47500" lnSpcReduction="20000"/>
          </a:bodyPr>
          <a:lstStyle/>
          <a:p>
            <a:pPr marL="0" indent="0">
              <a:lnSpc>
                <a:spcPct val="120000"/>
              </a:lnSpc>
              <a:spcBef>
                <a:spcPts val="0"/>
              </a:spcBef>
              <a:spcAft>
                <a:spcPts val="1200"/>
              </a:spcAft>
              <a:buNone/>
            </a:pPr>
            <a:r>
              <a:rPr lang="en-US" dirty="0">
                <a:solidFill>
                  <a:srgbClr val="000090"/>
                </a:solidFill>
                <a:ea typeface="ＭＳ Ｐゴシック" charset="-128"/>
              </a:rPr>
              <a:t>Disclosure will be made when a product is discussed for an unapproved use.</a:t>
            </a:r>
          </a:p>
          <a:p>
            <a:pPr marL="0" indent="0">
              <a:lnSpc>
                <a:spcPct val="120000"/>
              </a:lnSpc>
              <a:spcBef>
                <a:spcPts val="0"/>
              </a:spcBef>
              <a:buNone/>
            </a:pPr>
            <a:r>
              <a:rPr lang="en-US" dirty="0">
                <a:solidFill>
                  <a:srgbClr val="000090"/>
                </a:solidFill>
                <a:ea typeface="ＭＳ Ｐゴシック" charset="-128"/>
              </a:rPr>
              <a:t>This continuing education activity is managed and accredited by </a:t>
            </a:r>
            <a:r>
              <a:rPr lang="en-US" dirty="0" err="1">
                <a:solidFill>
                  <a:srgbClr val="000090"/>
                </a:solidFill>
                <a:ea typeface="ＭＳ Ｐゴシック" charset="-128"/>
              </a:rPr>
              <a:t>AffinityCE</a:t>
            </a:r>
            <a:r>
              <a:rPr lang="en-US" dirty="0">
                <a:solidFill>
                  <a:srgbClr val="000090"/>
                </a:solidFill>
                <a:ea typeface="ＭＳ Ｐゴシック" charset="-128"/>
              </a:rPr>
              <a:t>, in collaboration with the Health Resources and Services Administration (HRSA), LRG, and </a:t>
            </a:r>
            <a:r>
              <a:rPr lang="en-US" dirty="0" err="1">
                <a:solidFill>
                  <a:srgbClr val="000090"/>
                </a:solidFill>
                <a:ea typeface="ＭＳ Ｐゴシック" charset="-128"/>
              </a:rPr>
              <a:t>AffinityCE</a:t>
            </a:r>
            <a:r>
              <a:rPr lang="en-US" dirty="0">
                <a:solidFill>
                  <a:srgbClr val="000090"/>
                </a:solidFill>
                <a:ea typeface="ＭＳ Ｐゴシック" charset="-128"/>
              </a:rPr>
              <a:t>. </a:t>
            </a:r>
            <a:r>
              <a:rPr lang="en-US" dirty="0" err="1">
                <a:solidFill>
                  <a:srgbClr val="000090"/>
                </a:solidFill>
                <a:ea typeface="ＭＳ Ｐゴシック" charset="-128"/>
              </a:rPr>
              <a:t>AffinityCE</a:t>
            </a:r>
            <a:r>
              <a:rPr lang="en-US" dirty="0">
                <a:solidFill>
                  <a:srgbClr val="000090"/>
                </a:solidFill>
                <a:ea typeface="ＭＳ Ｐゴシック" charset="-128"/>
              </a:rPr>
              <a:t>, LRG and HRSA staff, as well as planners and reviewers, have no relevant financial interests to disclose. </a:t>
            </a:r>
            <a:r>
              <a:rPr lang="en-US" dirty="0" err="1">
                <a:solidFill>
                  <a:srgbClr val="000090"/>
                </a:solidFill>
                <a:ea typeface="ＭＳ Ｐゴシック" charset="-128"/>
              </a:rPr>
              <a:t>AffinityCE</a:t>
            </a:r>
            <a:r>
              <a:rPr lang="en-US" dirty="0">
                <a:solidFill>
                  <a:srgbClr val="000090"/>
                </a:solidFill>
                <a:ea typeface="ＭＳ Ｐゴシック" charset="-128"/>
              </a:rPr>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marL="0" indent="0">
              <a:lnSpc>
                <a:spcPct val="120000"/>
              </a:lnSpc>
              <a:spcBef>
                <a:spcPts val="1200"/>
              </a:spcBef>
              <a:buNone/>
            </a:pPr>
            <a:r>
              <a:rPr lang="en-US" dirty="0">
                <a:solidFill>
                  <a:srgbClr val="000090"/>
                </a:solidFill>
                <a:ea typeface="ＭＳ Ｐゴシック" charset="-128"/>
              </a:rPr>
              <a:t>There was no commercial support for this activity.</a:t>
            </a:r>
          </a:p>
          <a:p>
            <a:endParaRPr lang="en-US" dirty="0"/>
          </a:p>
        </p:txBody>
      </p:sp>
      <p:sp>
        <p:nvSpPr>
          <p:cNvPr id="4" name="Footer Placeholder 3">
            <a:extLst>
              <a:ext uri="{FF2B5EF4-FFF2-40B4-BE49-F238E27FC236}">
                <a16:creationId xmlns:a16="http://schemas.microsoft.com/office/drawing/2014/main" id="{9277E142-AF45-4826-9B61-54B553414103}"/>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F86FEBEF-0879-4BE4-AA30-8422F55A72E4}"/>
              </a:ext>
            </a:extLst>
          </p:cNvPr>
          <p:cNvSpPr>
            <a:spLocks noGrp="1"/>
          </p:cNvSpPr>
          <p:nvPr>
            <p:ph type="sldNum" sz="quarter" idx="12"/>
          </p:nvPr>
        </p:nvSpPr>
        <p:spPr/>
        <p:txBody>
          <a:bodyPr/>
          <a:lstStyle/>
          <a:p>
            <a:fld id="{22371414-462E-46DB-984E-E1D1898C16DC}" type="slidenum">
              <a:rPr lang="en-US" smtClean="0"/>
              <a:t>2</a:t>
            </a:fld>
            <a:endParaRPr lang="en-US"/>
          </a:p>
        </p:txBody>
      </p:sp>
    </p:spTree>
    <p:extLst>
      <p:ext uri="{BB962C8B-B14F-4D97-AF65-F5344CB8AC3E}">
        <p14:creationId xmlns:p14="http://schemas.microsoft.com/office/powerpoint/2010/main" val="309207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25AF-5BEB-4863-BD18-CFC737159A6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84F1184-8B45-43B1-A427-C607CBB88689}"/>
              </a:ext>
            </a:extLst>
          </p:cNvPr>
          <p:cNvSpPr>
            <a:spLocks noGrp="1"/>
          </p:cNvSpPr>
          <p:nvPr>
            <p:ph idx="1"/>
          </p:nvPr>
        </p:nvSpPr>
        <p:spPr/>
        <p:txBody>
          <a:bodyPr/>
          <a:lstStyle/>
          <a:p>
            <a:pPr marL="0" indent="0">
              <a:buNone/>
            </a:pPr>
            <a:r>
              <a:rPr lang="en-US" dirty="0">
                <a:solidFill>
                  <a:srgbClr val="000090"/>
                </a:solidFill>
                <a:ea typeface="ＭＳ Ｐゴシック" charset="-128"/>
                <a:cs typeface="+mn-cs"/>
              </a:rPr>
              <a:t>At the conclusion of this activity, participants will be able to:</a:t>
            </a:r>
          </a:p>
          <a:p>
            <a:pPr marL="514350" indent="-514350">
              <a:buFont typeface="+mj-lt"/>
              <a:buAutoNum type="arabicPeriod"/>
            </a:pPr>
            <a:r>
              <a:rPr lang="en-US" dirty="0">
                <a:solidFill>
                  <a:srgbClr val="000090"/>
                </a:solidFill>
                <a:ea typeface="ＭＳ Ｐゴシック" charset="-128"/>
              </a:rPr>
              <a:t>Learning Objective 1</a:t>
            </a:r>
          </a:p>
          <a:p>
            <a:pPr marL="514350" indent="-514350">
              <a:buFont typeface="+mj-lt"/>
              <a:buAutoNum type="arabicPeriod"/>
            </a:pPr>
            <a:r>
              <a:rPr lang="en-US" dirty="0">
                <a:solidFill>
                  <a:srgbClr val="000090"/>
                </a:solidFill>
                <a:ea typeface="ＭＳ Ｐゴシック" charset="-128"/>
              </a:rPr>
              <a:t>Learning Objective 2</a:t>
            </a:r>
          </a:p>
          <a:p>
            <a:pPr marL="514350" indent="-514350">
              <a:buFont typeface="+mj-lt"/>
              <a:buAutoNum type="arabicPeriod"/>
            </a:pPr>
            <a:r>
              <a:rPr lang="en-US" dirty="0">
                <a:solidFill>
                  <a:srgbClr val="000090"/>
                </a:solidFill>
                <a:ea typeface="ＭＳ Ｐゴシック" charset="-128"/>
              </a:rPr>
              <a:t>Learning Objective 3</a:t>
            </a:r>
          </a:p>
          <a:p>
            <a:pPr marL="514350" indent="-514350">
              <a:buFont typeface="+mj-lt"/>
              <a:buAutoNum type="arabicPeriod"/>
            </a:pPr>
            <a:endParaRPr lang="en-US" dirty="0">
              <a:solidFill>
                <a:srgbClr val="000090"/>
              </a:solidFill>
              <a:ea typeface="ＭＳ Ｐゴシック" charset="-128"/>
              <a:cs typeface="+mn-cs"/>
            </a:endParaRPr>
          </a:p>
          <a:p>
            <a:endParaRPr lang="en-US" dirty="0"/>
          </a:p>
        </p:txBody>
      </p:sp>
      <p:sp>
        <p:nvSpPr>
          <p:cNvPr id="4" name="Footer Placeholder 3">
            <a:extLst>
              <a:ext uri="{FF2B5EF4-FFF2-40B4-BE49-F238E27FC236}">
                <a16:creationId xmlns:a16="http://schemas.microsoft.com/office/drawing/2014/main" id="{617B2526-E468-48D0-AADD-374D75FC9DAA}"/>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D1C96E8B-9DF4-47E7-8B52-915F78ADDF8C}"/>
              </a:ext>
            </a:extLst>
          </p:cNvPr>
          <p:cNvSpPr>
            <a:spLocks noGrp="1"/>
          </p:cNvSpPr>
          <p:nvPr>
            <p:ph type="sldNum" sz="quarter" idx="12"/>
          </p:nvPr>
        </p:nvSpPr>
        <p:spPr/>
        <p:txBody>
          <a:bodyPr/>
          <a:lstStyle/>
          <a:p>
            <a:fld id="{22371414-462E-46DB-984E-E1D1898C16DC}" type="slidenum">
              <a:rPr lang="en-US" smtClean="0"/>
              <a:t>3</a:t>
            </a:fld>
            <a:endParaRPr lang="en-US"/>
          </a:p>
        </p:txBody>
      </p:sp>
    </p:spTree>
    <p:extLst>
      <p:ext uri="{BB962C8B-B14F-4D97-AF65-F5344CB8AC3E}">
        <p14:creationId xmlns:p14="http://schemas.microsoft.com/office/powerpoint/2010/main" val="163815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4AC0-7126-90E9-D51F-CCB3E560E1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820166-C2F8-2520-DF95-5867F3FADE2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B012706-12C4-8FC7-87A4-C193F093454B}"/>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31457BB6-9124-CC0E-F4E2-7B5B15F6C56E}"/>
              </a:ext>
            </a:extLst>
          </p:cNvPr>
          <p:cNvSpPr>
            <a:spLocks noGrp="1"/>
          </p:cNvSpPr>
          <p:nvPr>
            <p:ph type="sldNum" sz="quarter" idx="12"/>
          </p:nvPr>
        </p:nvSpPr>
        <p:spPr/>
        <p:txBody>
          <a:bodyPr/>
          <a:lstStyle/>
          <a:p>
            <a:fld id="{22371414-462E-46DB-984E-E1D1898C16DC}" type="slidenum">
              <a:rPr lang="en-US" smtClean="0"/>
              <a:t>4</a:t>
            </a:fld>
            <a:endParaRPr lang="en-US"/>
          </a:p>
        </p:txBody>
      </p:sp>
    </p:spTree>
    <p:extLst>
      <p:ext uri="{BB962C8B-B14F-4D97-AF65-F5344CB8AC3E}">
        <p14:creationId xmlns:p14="http://schemas.microsoft.com/office/powerpoint/2010/main" val="111981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80EF-3834-0758-4A34-38605FDF9C76}"/>
              </a:ext>
            </a:extLst>
          </p:cNvPr>
          <p:cNvSpPr>
            <a:spLocks noGrp="1"/>
          </p:cNvSpPr>
          <p:nvPr>
            <p:ph type="title"/>
          </p:nvPr>
        </p:nvSpPr>
        <p:spPr/>
        <p:txBody>
          <a:bodyPr/>
          <a:lstStyle/>
          <a:p>
            <a:r>
              <a:rPr lang="en-US" dirty="0"/>
              <a:t>How To Claim CE Credit</a:t>
            </a:r>
          </a:p>
        </p:txBody>
      </p:sp>
      <p:sp>
        <p:nvSpPr>
          <p:cNvPr id="3" name="Content Placeholder 2">
            <a:extLst>
              <a:ext uri="{FF2B5EF4-FFF2-40B4-BE49-F238E27FC236}">
                <a16:creationId xmlns:a16="http://schemas.microsoft.com/office/drawing/2014/main" id="{7A396734-3D3F-C7EC-10ED-9DD044C29D98}"/>
              </a:ext>
            </a:extLst>
          </p:cNvPr>
          <p:cNvSpPr>
            <a:spLocks noGrp="1"/>
          </p:cNvSpPr>
          <p:nvPr>
            <p:ph idx="1"/>
          </p:nvPr>
        </p:nvSpPr>
        <p:spPr/>
        <p:txBody>
          <a:bodyPr/>
          <a:lstStyle/>
          <a:p>
            <a:pPr marL="0" indent="0">
              <a:buNone/>
            </a:pPr>
            <a:r>
              <a:rPr lang="en-US" sz="2800" dirty="0">
                <a:solidFill>
                  <a:srgbClr val="000090"/>
                </a:solidFill>
                <a:ea typeface="ＭＳ Ｐゴシック" charset="-128"/>
                <a:cs typeface="+mn-cs"/>
              </a:rPr>
              <a:t>If you would like to </a:t>
            </a:r>
            <a:r>
              <a:rPr lang="en-US" sz="2800" dirty="0">
                <a:solidFill>
                  <a:srgbClr val="000090"/>
                </a:solidFill>
                <a:ea typeface="ＭＳ Ｐゴシック" charset="-128"/>
                <a:cs typeface="+mn-cs"/>
                <a:hlinkClick r:id="rId2"/>
              </a:rPr>
              <a:t>receive continuing education credit </a:t>
            </a:r>
            <a:r>
              <a:rPr lang="en-US" sz="2800" dirty="0">
                <a:solidFill>
                  <a:srgbClr val="000090"/>
                </a:solidFill>
                <a:ea typeface="ＭＳ Ｐゴシック" charset="-128"/>
                <a:cs typeface="+mn-cs"/>
              </a:rPr>
              <a:t>for this activity, please visit:</a:t>
            </a:r>
            <a:endParaRPr lang="en-US" dirty="0">
              <a:solidFill>
                <a:srgbClr val="000090"/>
              </a:solidFill>
              <a:ea typeface="ＭＳ Ｐゴシック" charset="-128"/>
              <a:cs typeface="+mn-cs"/>
            </a:endParaRPr>
          </a:p>
          <a:p>
            <a:pPr marL="0" indent="0" algn="ctr">
              <a:buNone/>
            </a:pPr>
            <a:r>
              <a:rPr lang="en-US" sz="3600" dirty="0">
                <a:solidFill>
                  <a:srgbClr val="000090"/>
                </a:solidFill>
                <a:ea typeface="ＭＳ Ｐゴシック" charset="-128"/>
                <a:cs typeface="+mn-cs"/>
                <a:hlinkClick r:id="rId2"/>
              </a:rPr>
              <a:t>ryanwhite.cds.pesgce.com</a:t>
            </a:r>
            <a:endParaRPr lang="en-US" sz="3600" dirty="0">
              <a:solidFill>
                <a:srgbClr val="000090"/>
              </a:solidFill>
              <a:ea typeface="ＭＳ Ｐゴシック" charset="-128"/>
              <a:cs typeface="+mn-cs"/>
            </a:endParaRPr>
          </a:p>
        </p:txBody>
      </p:sp>
      <p:sp>
        <p:nvSpPr>
          <p:cNvPr id="4" name="Footer Placeholder 3">
            <a:extLst>
              <a:ext uri="{FF2B5EF4-FFF2-40B4-BE49-F238E27FC236}">
                <a16:creationId xmlns:a16="http://schemas.microsoft.com/office/drawing/2014/main" id="{6C8C5C3A-C096-A145-971B-F9B1F0FDEB3D}"/>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6D363E46-E1D0-C822-3FE9-79A8C73C1B30}"/>
              </a:ext>
            </a:extLst>
          </p:cNvPr>
          <p:cNvSpPr>
            <a:spLocks noGrp="1"/>
          </p:cNvSpPr>
          <p:nvPr>
            <p:ph type="sldNum" sz="quarter" idx="12"/>
          </p:nvPr>
        </p:nvSpPr>
        <p:spPr/>
        <p:txBody>
          <a:bodyPr/>
          <a:lstStyle/>
          <a:p>
            <a:fld id="{22371414-462E-46DB-984E-E1D1898C16DC}" type="slidenum">
              <a:rPr lang="en-US" smtClean="0"/>
              <a:t>5</a:t>
            </a:fld>
            <a:endParaRPr lang="en-US"/>
          </a:p>
        </p:txBody>
      </p:sp>
    </p:spTree>
    <p:extLst>
      <p:ext uri="{BB962C8B-B14F-4D97-AF65-F5344CB8AC3E}">
        <p14:creationId xmlns:p14="http://schemas.microsoft.com/office/powerpoint/2010/main" val="280319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3" ma:contentTypeDescription="Create a new document." ma:contentTypeScope="" ma:versionID="48c0b5cb475a0cf5c2aa90538eccfb54">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a3fb2ee3945f060c5a6d9d23d777fdec"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B4304-6D00-4598-B7BA-F9D41C59A530}">
  <ds:schemaRefs>
    <ds:schemaRef ds:uri="http://schemas.microsoft.com/sharepoint/v3/contenttype/forms"/>
  </ds:schemaRefs>
</ds:datastoreItem>
</file>

<file path=customXml/itemProps2.xml><?xml version="1.0" encoding="utf-8"?>
<ds:datastoreItem xmlns:ds="http://schemas.openxmlformats.org/officeDocument/2006/customXml" ds:itemID="{9A2E6778-6A4B-475C-8E53-0AD83160EA8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8F9D00-3A63-49F5-A955-84DE79E8D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164</TotalTime>
  <Words>299</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Disclosures</vt:lpstr>
      <vt:lpstr>Learning Objectives</vt:lpstr>
      <vt:lpstr>PowerPoint Presentation</vt:lpstr>
      <vt:lpstr>How To Claim CE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Noonan (LRG)</dc:creator>
  <cp:lastModifiedBy>Susie Gingrich</cp:lastModifiedBy>
  <cp:revision>16</cp:revision>
  <dcterms:created xsi:type="dcterms:W3CDTF">2020-04-06T22:50:09Z</dcterms:created>
  <dcterms:modified xsi:type="dcterms:W3CDTF">2022-05-26T04:06:15Z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