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1"/>
  </p:notesMasterIdLst>
  <p:handoutMasterIdLst>
    <p:handoutMasterId r:id="rId12"/>
  </p:handoutMasterIdLst>
  <p:sldIdLst>
    <p:sldId id="256" r:id="rId5"/>
    <p:sldId id="258" r:id="rId6"/>
    <p:sldId id="257" r:id="rId7"/>
    <p:sldId id="260" r:id="rId8"/>
    <p:sldId id="259" r:id="rId9"/>
    <p:sldId id="261"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2F6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48CFB63-A7D6-4524-A71D-38A54B93163E}" v="11" dt="2024-04-25T16:33:24.6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204" autoAdjust="0"/>
    <p:restoredTop sz="94660"/>
  </p:normalViewPr>
  <p:slideViewPr>
    <p:cSldViewPr snapToGrid="0">
      <p:cViewPr varScale="1">
        <p:scale>
          <a:sx n="95" d="100"/>
          <a:sy n="95" d="100"/>
        </p:scale>
        <p:origin x="197" y="72"/>
      </p:cViewPr>
      <p:guideLst/>
    </p:cSldViewPr>
  </p:slideViewPr>
  <p:notesTextViewPr>
    <p:cViewPr>
      <p:scale>
        <a:sx n="1" d="1"/>
        <a:sy n="1" d="1"/>
      </p:scale>
      <p:origin x="0" y="0"/>
    </p:cViewPr>
  </p:notesTextViewPr>
  <p:notesViewPr>
    <p:cSldViewPr snapToGrid="0">
      <p:cViewPr varScale="1">
        <p:scale>
          <a:sx n="69" d="100"/>
          <a:sy n="69" d="100"/>
        </p:scale>
        <p:origin x="308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handoutMaster" Target="handoutMasters/handoutMaster1.xml"/><Relationship Id="rId17"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5ED1527-C48F-4A4A-8A92-0E40E3E7F85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B9406E4-3255-4940-9812-74D26FA55BD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DB09067-228D-4E68-BAF9-0CAE6C79FCD7}" type="datetimeFigureOut">
              <a:rPr lang="en-US" smtClean="0"/>
              <a:t>5/28/2024</a:t>
            </a:fld>
            <a:endParaRPr lang="en-US"/>
          </a:p>
        </p:txBody>
      </p:sp>
      <p:sp>
        <p:nvSpPr>
          <p:cNvPr id="4" name="Footer Placeholder 3">
            <a:extLst>
              <a:ext uri="{FF2B5EF4-FFF2-40B4-BE49-F238E27FC236}">
                <a16:creationId xmlns:a16="http://schemas.microsoft.com/office/drawing/2014/main" id="{5BD2D3B0-D16A-46C9-8D95-82E723933C3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071B774-5CF3-4406-A734-6BF6FB3A17F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7A5C493-8798-4D72-8EE4-995A7A5FD74D}" type="slidenum">
              <a:rPr lang="en-US" smtClean="0"/>
              <a:t>‹#›</a:t>
            </a:fld>
            <a:endParaRPr lang="en-US"/>
          </a:p>
        </p:txBody>
      </p:sp>
    </p:spTree>
    <p:extLst>
      <p:ext uri="{BB962C8B-B14F-4D97-AF65-F5344CB8AC3E}">
        <p14:creationId xmlns:p14="http://schemas.microsoft.com/office/powerpoint/2010/main" val="33038671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9DE785-3791-4548-81A0-EDA541FFC766}" type="datetimeFigureOut">
              <a:rPr lang="en-US" smtClean="0"/>
              <a:t>5/28/2024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1C7A9D-AF35-4406-B638-CD710BBC9415}" type="slidenum">
              <a:rPr lang="en-US" smtClean="0"/>
              <a:t>‹#›</a:t>
            </a:fld>
            <a:endParaRPr lang="en-US"/>
          </a:p>
        </p:txBody>
      </p:sp>
    </p:spTree>
    <p:extLst>
      <p:ext uri="{BB962C8B-B14F-4D97-AF65-F5344CB8AC3E}">
        <p14:creationId xmlns:p14="http://schemas.microsoft.com/office/powerpoint/2010/main" val="4272604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AF278-A6B6-4E7F-B447-84FAC1822BEF}"/>
              </a:ext>
            </a:extLst>
          </p:cNvPr>
          <p:cNvSpPr>
            <a:spLocks noGrp="1"/>
          </p:cNvSpPr>
          <p:nvPr>
            <p:ph type="ctrTitle"/>
          </p:nvPr>
        </p:nvSpPr>
        <p:spPr>
          <a:xfrm>
            <a:off x="1524000" y="1443831"/>
            <a:ext cx="9144000" cy="2387600"/>
          </a:xfrm>
        </p:spPr>
        <p:txBody>
          <a:bodyPr anchor="b"/>
          <a:lstStyle>
            <a:lvl1pPr algn="ctr">
              <a:defRPr sz="6000">
                <a:solidFill>
                  <a:srgbClr val="262F68"/>
                </a:solidFill>
              </a:defRPr>
            </a:lvl1pPr>
          </a:lstStyle>
          <a:p>
            <a:r>
              <a:rPr lang="en-US" dirty="0"/>
              <a:t>Click to edit Master title style</a:t>
            </a:r>
          </a:p>
        </p:txBody>
      </p:sp>
      <p:sp>
        <p:nvSpPr>
          <p:cNvPr id="3" name="Subtitle 2">
            <a:extLst>
              <a:ext uri="{FF2B5EF4-FFF2-40B4-BE49-F238E27FC236}">
                <a16:creationId xmlns:a16="http://schemas.microsoft.com/office/drawing/2014/main" id="{293038F0-40CE-4BEF-8CB4-4D871A28EF27}"/>
              </a:ext>
            </a:extLst>
          </p:cNvPr>
          <p:cNvSpPr>
            <a:spLocks noGrp="1"/>
          </p:cNvSpPr>
          <p:nvPr>
            <p:ph type="subTitle" idx="1"/>
          </p:nvPr>
        </p:nvSpPr>
        <p:spPr>
          <a:xfrm>
            <a:off x="1524000" y="4152900"/>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B16562EB-3509-446B-A4CE-D47A1C03A7DF}"/>
              </a:ext>
            </a:extLst>
          </p:cNvPr>
          <p:cNvSpPr>
            <a:spLocks noGrp="1"/>
          </p:cNvSpPr>
          <p:nvPr>
            <p:ph type="sldNum" sz="quarter" idx="12"/>
          </p:nvPr>
        </p:nvSpPr>
        <p:spPr/>
        <p:txBody>
          <a:bodyPr/>
          <a:lstStyle/>
          <a:p>
            <a:fld id="{22371414-462E-46DB-984E-E1D1898C16DC}" type="slidenum">
              <a:rPr lang="en-US" smtClean="0"/>
              <a:t>‹#›</a:t>
            </a:fld>
            <a:endParaRPr lang="en-US"/>
          </a:p>
        </p:txBody>
      </p:sp>
      <p:sp>
        <p:nvSpPr>
          <p:cNvPr id="9" name="Footer Placeholder 4">
            <a:extLst>
              <a:ext uri="{FF2B5EF4-FFF2-40B4-BE49-F238E27FC236}">
                <a16:creationId xmlns:a16="http://schemas.microsoft.com/office/drawing/2014/main" id="{683B0985-6B6E-4FB0-9CEB-EFBBFE73CD60}"/>
              </a:ext>
            </a:extLst>
          </p:cNvPr>
          <p:cNvSpPr>
            <a:spLocks noGrp="1"/>
          </p:cNvSpPr>
          <p:nvPr>
            <p:ph type="ftr" sz="quarter" idx="3"/>
          </p:nvPr>
        </p:nvSpPr>
        <p:spPr>
          <a:xfrm>
            <a:off x="3979527" y="6451396"/>
            <a:ext cx="4232945" cy="365125"/>
          </a:xfrm>
          <a:prstGeom prst="rect">
            <a:avLst/>
          </a:prstGeom>
        </p:spPr>
        <p:txBody>
          <a:bodyPr vert="horz" lIns="91440" tIns="45720" rIns="91440" bIns="45720" rtlCol="0" anchor="ctr"/>
          <a:lstStyle>
            <a:lvl1pPr algn="ctr">
              <a:defRPr sz="1200">
                <a:solidFill>
                  <a:schemeClr val="bg1"/>
                </a:solidFill>
              </a:defRPr>
            </a:lvl1pPr>
          </a:lstStyle>
          <a:p>
            <a:r>
              <a:rPr lang="en-US" dirty="0"/>
              <a:t>2024 National Ryan White Conference on HIV Care &amp; Treatment</a:t>
            </a:r>
          </a:p>
        </p:txBody>
      </p:sp>
    </p:spTree>
    <p:extLst>
      <p:ext uri="{BB962C8B-B14F-4D97-AF65-F5344CB8AC3E}">
        <p14:creationId xmlns:p14="http://schemas.microsoft.com/office/powerpoint/2010/main" val="1656077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9AC76-835F-4A12-928C-BF50AAA015F1}"/>
              </a:ext>
            </a:extLst>
          </p:cNvPr>
          <p:cNvSpPr>
            <a:spLocks noGrp="1"/>
          </p:cNvSpPr>
          <p:nvPr>
            <p:ph type="title"/>
          </p:nvPr>
        </p:nvSpPr>
        <p:spPr>
          <a:xfrm>
            <a:off x="839788" y="90487"/>
            <a:ext cx="6942137" cy="984250"/>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FEA7F4EE-DA9A-4EFB-A694-78F30CE59CF6}"/>
              </a:ext>
            </a:extLst>
          </p:cNvPr>
          <p:cNvSpPr>
            <a:spLocks noGrp="1"/>
          </p:cNvSpPr>
          <p:nvPr>
            <p:ph type="pic" idx="1"/>
          </p:nvPr>
        </p:nvSpPr>
        <p:spPr>
          <a:xfrm>
            <a:off x="5183188" y="1476375"/>
            <a:ext cx="6172200" cy="43846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1BDFADC-4FA5-4023-BF05-805938D6681B}"/>
              </a:ext>
            </a:extLst>
          </p:cNvPr>
          <p:cNvSpPr>
            <a:spLocks noGrp="1"/>
          </p:cNvSpPr>
          <p:nvPr>
            <p:ph type="body" sz="half" idx="2"/>
          </p:nvPr>
        </p:nvSpPr>
        <p:spPr>
          <a:xfrm>
            <a:off x="839788" y="1484313"/>
            <a:ext cx="3932237" cy="43846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6" name="Footer Placeholder 5">
            <a:extLst>
              <a:ext uri="{FF2B5EF4-FFF2-40B4-BE49-F238E27FC236}">
                <a16:creationId xmlns:a16="http://schemas.microsoft.com/office/drawing/2014/main" id="{D3BCFED7-BA51-49ED-B7BF-7D6E240E8463}"/>
              </a:ext>
            </a:extLst>
          </p:cNvPr>
          <p:cNvSpPr>
            <a:spLocks noGrp="1"/>
          </p:cNvSpPr>
          <p:nvPr>
            <p:ph type="ftr" sz="quarter" idx="11"/>
          </p:nvPr>
        </p:nvSpPr>
        <p:spPr>
          <a:xfrm>
            <a:off x="3958555" y="6451600"/>
            <a:ext cx="4274890" cy="365125"/>
          </a:xfrm>
          <a:prstGeom prst="rect">
            <a:avLst/>
          </a:prstGeom>
        </p:spPr>
        <p:txBody>
          <a:bodyPr/>
          <a:lstStyle>
            <a:lvl1pPr>
              <a:defRPr lang="en-US" dirty="0"/>
            </a:lvl1pPr>
          </a:lstStyle>
          <a:p>
            <a:r>
              <a:rPr lang="en-US" dirty="0"/>
              <a:t>2024 National Ryan White Conference on HIV Care &amp; Treatment</a:t>
            </a:r>
          </a:p>
        </p:txBody>
      </p:sp>
      <p:sp>
        <p:nvSpPr>
          <p:cNvPr id="7" name="Slide Number Placeholder 6">
            <a:extLst>
              <a:ext uri="{FF2B5EF4-FFF2-40B4-BE49-F238E27FC236}">
                <a16:creationId xmlns:a16="http://schemas.microsoft.com/office/drawing/2014/main" id="{20E0344D-170A-4DB0-94D6-76F9DE35D188}"/>
              </a:ext>
            </a:extLst>
          </p:cNvPr>
          <p:cNvSpPr>
            <a:spLocks noGrp="1"/>
          </p:cNvSpPr>
          <p:nvPr>
            <p:ph type="sldNum" sz="quarter" idx="12"/>
          </p:nvPr>
        </p:nvSpPr>
        <p:spPr/>
        <p:txBody>
          <a:bodyPr/>
          <a:lstStyle/>
          <a:p>
            <a:fld id="{22371414-462E-46DB-984E-E1D1898C16DC}" type="slidenum">
              <a:rPr lang="en-US" smtClean="0"/>
              <a:t>‹#›</a:t>
            </a:fld>
            <a:endParaRPr lang="en-US"/>
          </a:p>
        </p:txBody>
      </p:sp>
    </p:spTree>
    <p:extLst>
      <p:ext uri="{BB962C8B-B14F-4D97-AF65-F5344CB8AC3E}">
        <p14:creationId xmlns:p14="http://schemas.microsoft.com/office/powerpoint/2010/main" val="3498726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899B9-46E9-4F5F-AA9D-EB8FA820B4E1}"/>
              </a:ext>
            </a:extLst>
          </p:cNvPr>
          <p:cNvSpPr>
            <a:spLocks noGrp="1"/>
          </p:cNvSpPr>
          <p:nvPr>
            <p:ph type="title"/>
          </p:nvPr>
        </p:nvSpPr>
        <p:spPr>
          <a:xfrm>
            <a:off x="838200" y="211137"/>
            <a:ext cx="6667500" cy="93980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5E4CB32B-C79A-46A1-AD74-3A93852053E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95093323-0CEE-411D-9A6B-176EBEE13A65}"/>
              </a:ext>
            </a:extLst>
          </p:cNvPr>
          <p:cNvSpPr>
            <a:spLocks noGrp="1"/>
          </p:cNvSpPr>
          <p:nvPr>
            <p:ph type="ftr" sz="quarter" idx="11"/>
          </p:nvPr>
        </p:nvSpPr>
        <p:spPr>
          <a:xfrm>
            <a:off x="3958555" y="6451600"/>
            <a:ext cx="4274890" cy="365125"/>
          </a:xfrm>
          <a:prstGeom prst="rect">
            <a:avLst/>
          </a:prstGeom>
        </p:spPr>
        <p:txBody>
          <a:bodyPr/>
          <a:lstStyle/>
          <a:p>
            <a:r>
              <a:rPr lang="en-US" dirty="0"/>
              <a:t>2024 National Ryan White Conference on HIV Care &amp; Treatment</a:t>
            </a:r>
          </a:p>
        </p:txBody>
      </p:sp>
      <p:sp>
        <p:nvSpPr>
          <p:cNvPr id="6" name="Slide Number Placeholder 5">
            <a:extLst>
              <a:ext uri="{FF2B5EF4-FFF2-40B4-BE49-F238E27FC236}">
                <a16:creationId xmlns:a16="http://schemas.microsoft.com/office/drawing/2014/main" id="{35EB6B16-B3C8-4F68-9731-F69880340DF7}"/>
              </a:ext>
            </a:extLst>
          </p:cNvPr>
          <p:cNvSpPr>
            <a:spLocks noGrp="1"/>
          </p:cNvSpPr>
          <p:nvPr>
            <p:ph type="sldNum" sz="quarter" idx="12"/>
          </p:nvPr>
        </p:nvSpPr>
        <p:spPr/>
        <p:txBody>
          <a:bodyPr/>
          <a:lstStyle/>
          <a:p>
            <a:fld id="{22371414-462E-46DB-984E-E1D1898C16DC}" type="slidenum">
              <a:rPr lang="en-US" smtClean="0"/>
              <a:t>‹#›</a:t>
            </a:fld>
            <a:endParaRPr lang="en-US"/>
          </a:p>
        </p:txBody>
      </p:sp>
    </p:spTree>
    <p:extLst>
      <p:ext uri="{BB962C8B-B14F-4D97-AF65-F5344CB8AC3E}">
        <p14:creationId xmlns:p14="http://schemas.microsoft.com/office/powerpoint/2010/main" val="17608009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ntact Us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899B9-46E9-4F5F-AA9D-EB8FA820B4E1}"/>
              </a:ext>
            </a:extLst>
          </p:cNvPr>
          <p:cNvSpPr>
            <a:spLocks noGrp="1"/>
          </p:cNvSpPr>
          <p:nvPr>
            <p:ph type="title" hasCustomPrompt="1"/>
          </p:nvPr>
        </p:nvSpPr>
        <p:spPr>
          <a:xfrm>
            <a:off x="838200" y="211137"/>
            <a:ext cx="6667500" cy="939800"/>
          </a:xfrm>
        </p:spPr>
        <p:txBody>
          <a:bodyPr/>
          <a:lstStyle>
            <a:lvl1pPr>
              <a:defRPr/>
            </a:lvl1pPr>
          </a:lstStyle>
          <a:p>
            <a:r>
              <a:rPr lang="en-US" dirty="0"/>
              <a:t>Contact Us</a:t>
            </a:r>
          </a:p>
        </p:txBody>
      </p:sp>
      <p:sp>
        <p:nvSpPr>
          <p:cNvPr id="3" name="Content Placeholder 2">
            <a:extLst>
              <a:ext uri="{FF2B5EF4-FFF2-40B4-BE49-F238E27FC236}">
                <a16:creationId xmlns:a16="http://schemas.microsoft.com/office/drawing/2014/main" id="{5E4CB32B-C79A-46A1-AD74-3A93852053E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95093323-0CEE-411D-9A6B-176EBEE13A65}"/>
              </a:ext>
            </a:extLst>
          </p:cNvPr>
          <p:cNvSpPr>
            <a:spLocks noGrp="1"/>
          </p:cNvSpPr>
          <p:nvPr>
            <p:ph type="ftr" sz="quarter" idx="11"/>
          </p:nvPr>
        </p:nvSpPr>
        <p:spPr>
          <a:xfrm>
            <a:off x="3958555" y="6451600"/>
            <a:ext cx="4274890" cy="365125"/>
          </a:xfrm>
          <a:prstGeom prst="rect">
            <a:avLst/>
          </a:prstGeom>
        </p:spPr>
        <p:txBody>
          <a:bodyPr/>
          <a:lstStyle/>
          <a:p>
            <a:r>
              <a:rPr lang="en-US" dirty="0"/>
              <a:t>2024 National Ryan White Conference on HIV Care &amp; Treatment</a:t>
            </a:r>
          </a:p>
        </p:txBody>
      </p:sp>
      <p:sp>
        <p:nvSpPr>
          <p:cNvPr id="6" name="Slide Number Placeholder 5">
            <a:extLst>
              <a:ext uri="{FF2B5EF4-FFF2-40B4-BE49-F238E27FC236}">
                <a16:creationId xmlns:a16="http://schemas.microsoft.com/office/drawing/2014/main" id="{35EB6B16-B3C8-4F68-9731-F69880340DF7}"/>
              </a:ext>
            </a:extLst>
          </p:cNvPr>
          <p:cNvSpPr>
            <a:spLocks noGrp="1"/>
          </p:cNvSpPr>
          <p:nvPr>
            <p:ph type="sldNum" sz="quarter" idx="12"/>
          </p:nvPr>
        </p:nvSpPr>
        <p:spPr/>
        <p:txBody>
          <a:bodyPr/>
          <a:lstStyle/>
          <a:p>
            <a:fld id="{22371414-462E-46DB-984E-E1D1898C16DC}" type="slidenum">
              <a:rPr lang="en-US" smtClean="0"/>
              <a:t>‹#›</a:t>
            </a:fld>
            <a:endParaRPr lang="en-US"/>
          </a:p>
        </p:txBody>
      </p:sp>
    </p:spTree>
    <p:extLst>
      <p:ext uri="{BB962C8B-B14F-4D97-AF65-F5344CB8AC3E}">
        <p14:creationId xmlns:p14="http://schemas.microsoft.com/office/powerpoint/2010/main" val="1924874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97300-1867-4977-A16F-1F454A21F321}"/>
              </a:ext>
            </a:extLst>
          </p:cNvPr>
          <p:cNvSpPr>
            <a:spLocks noGrp="1"/>
          </p:cNvSpPr>
          <p:nvPr>
            <p:ph type="title"/>
          </p:nvPr>
        </p:nvSpPr>
        <p:spPr>
          <a:xfrm>
            <a:off x="831850" y="1709738"/>
            <a:ext cx="10515600" cy="2852737"/>
          </a:xfrm>
        </p:spPr>
        <p:txBody>
          <a:bodyPr anchor="b"/>
          <a:lstStyle>
            <a:lvl1pPr>
              <a:defRPr sz="6000">
                <a:solidFill>
                  <a:srgbClr val="262F68"/>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39BDB945-06ED-4B8B-BD5E-D319CAB5CD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C3A54097-78B5-4024-BD74-C9D0BCBE567C}"/>
              </a:ext>
            </a:extLst>
          </p:cNvPr>
          <p:cNvSpPr>
            <a:spLocks noGrp="1"/>
          </p:cNvSpPr>
          <p:nvPr>
            <p:ph type="ftr" sz="quarter" idx="11"/>
          </p:nvPr>
        </p:nvSpPr>
        <p:spPr>
          <a:xfrm>
            <a:off x="3958555" y="6451600"/>
            <a:ext cx="4274890" cy="365125"/>
          </a:xfrm>
          <a:prstGeom prst="rect">
            <a:avLst/>
          </a:prstGeom>
        </p:spPr>
        <p:txBody>
          <a:bodyPr/>
          <a:lstStyle/>
          <a:p>
            <a:r>
              <a:rPr lang="en-US" dirty="0"/>
              <a:t>2024 National Ryan White Conference on HIV Care &amp; Treatment</a:t>
            </a:r>
          </a:p>
        </p:txBody>
      </p:sp>
      <p:sp>
        <p:nvSpPr>
          <p:cNvPr id="6" name="Slide Number Placeholder 5">
            <a:extLst>
              <a:ext uri="{FF2B5EF4-FFF2-40B4-BE49-F238E27FC236}">
                <a16:creationId xmlns:a16="http://schemas.microsoft.com/office/drawing/2014/main" id="{B6C05CE1-4199-459F-B182-CE13C83618D2}"/>
              </a:ext>
            </a:extLst>
          </p:cNvPr>
          <p:cNvSpPr>
            <a:spLocks noGrp="1"/>
          </p:cNvSpPr>
          <p:nvPr>
            <p:ph type="sldNum" sz="quarter" idx="12"/>
          </p:nvPr>
        </p:nvSpPr>
        <p:spPr/>
        <p:txBody>
          <a:bodyPr/>
          <a:lstStyle/>
          <a:p>
            <a:fld id="{22371414-462E-46DB-984E-E1D1898C16DC}" type="slidenum">
              <a:rPr lang="en-US" smtClean="0"/>
              <a:t>‹#›</a:t>
            </a:fld>
            <a:endParaRPr lang="en-US"/>
          </a:p>
        </p:txBody>
      </p:sp>
    </p:spTree>
    <p:extLst>
      <p:ext uri="{BB962C8B-B14F-4D97-AF65-F5344CB8AC3E}">
        <p14:creationId xmlns:p14="http://schemas.microsoft.com/office/powerpoint/2010/main" val="658519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D2040-179B-4BDA-B27D-C34A7DCC63CD}"/>
              </a:ext>
            </a:extLst>
          </p:cNvPr>
          <p:cNvSpPr>
            <a:spLocks noGrp="1"/>
          </p:cNvSpPr>
          <p:nvPr>
            <p:ph type="title"/>
          </p:nvPr>
        </p:nvSpPr>
        <p:spPr>
          <a:xfrm>
            <a:off x="838200" y="122237"/>
            <a:ext cx="6667500" cy="1025525"/>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9525DC0C-E109-4F3B-828B-D396FFA32E3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2B37C3C-A9DA-4F96-A932-21F07507BDE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E35008BC-EE4A-448A-96A8-926CCE52D83A}"/>
              </a:ext>
            </a:extLst>
          </p:cNvPr>
          <p:cNvSpPr>
            <a:spLocks noGrp="1"/>
          </p:cNvSpPr>
          <p:nvPr>
            <p:ph type="ftr" sz="quarter" idx="11"/>
          </p:nvPr>
        </p:nvSpPr>
        <p:spPr>
          <a:xfrm>
            <a:off x="3958555" y="6451600"/>
            <a:ext cx="4274890" cy="365125"/>
          </a:xfrm>
          <a:prstGeom prst="rect">
            <a:avLst/>
          </a:prstGeom>
        </p:spPr>
        <p:txBody>
          <a:bodyPr/>
          <a:lstStyle/>
          <a:p>
            <a:r>
              <a:rPr lang="en-US" dirty="0"/>
              <a:t>2024 National Ryan White Conference on HIV Care &amp; Treatment</a:t>
            </a:r>
          </a:p>
        </p:txBody>
      </p:sp>
      <p:sp>
        <p:nvSpPr>
          <p:cNvPr id="7" name="Slide Number Placeholder 6">
            <a:extLst>
              <a:ext uri="{FF2B5EF4-FFF2-40B4-BE49-F238E27FC236}">
                <a16:creationId xmlns:a16="http://schemas.microsoft.com/office/drawing/2014/main" id="{BF481EF3-16D8-428B-A377-45F0A9C63899}"/>
              </a:ext>
            </a:extLst>
          </p:cNvPr>
          <p:cNvSpPr>
            <a:spLocks noGrp="1"/>
          </p:cNvSpPr>
          <p:nvPr>
            <p:ph type="sldNum" sz="quarter" idx="12"/>
          </p:nvPr>
        </p:nvSpPr>
        <p:spPr/>
        <p:txBody>
          <a:bodyPr/>
          <a:lstStyle/>
          <a:p>
            <a:fld id="{22371414-462E-46DB-984E-E1D1898C16DC}" type="slidenum">
              <a:rPr lang="en-US" smtClean="0"/>
              <a:t>‹#›</a:t>
            </a:fld>
            <a:endParaRPr lang="en-US"/>
          </a:p>
        </p:txBody>
      </p:sp>
    </p:spTree>
    <p:extLst>
      <p:ext uri="{BB962C8B-B14F-4D97-AF65-F5344CB8AC3E}">
        <p14:creationId xmlns:p14="http://schemas.microsoft.com/office/powerpoint/2010/main" val="3861756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7EF7C-6318-4C05-A383-09844856BC3A}"/>
              </a:ext>
            </a:extLst>
          </p:cNvPr>
          <p:cNvSpPr>
            <a:spLocks noGrp="1"/>
          </p:cNvSpPr>
          <p:nvPr>
            <p:ph type="title"/>
          </p:nvPr>
        </p:nvSpPr>
        <p:spPr>
          <a:xfrm>
            <a:off x="839788" y="224631"/>
            <a:ext cx="6694487" cy="899319"/>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BB705622-5397-4B37-A02E-9DE0BC6A604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BAA9D34-E47B-4F68-8FB6-B66B61E0FAD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36CC97E-CEFA-43EA-9073-DD299717917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465B480-D179-4135-954F-176072A6904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114719D3-4E60-4C3E-83DA-1CA13C28D989}"/>
              </a:ext>
            </a:extLst>
          </p:cNvPr>
          <p:cNvSpPr>
            <a:spLocks noGrp="1"/>
          </p:cNvSpPr>
          <p:nvPr>
            <p:ph type="ftr" sz="quarter" idx="11"/>
          </p:nvPr>
        </p:nvSpPr>
        <p:spPr>
          <a:xfrm>
            <a:off x="3958555" y="6451600"/>
            <a:ext cx="4274890" cy="365125"/>
          </a:xfrm>
          <a:prstGeom prst="rect">
            <a:avLst/>
          </a:prstGeom>
        </p:spPr>
        <p:txBody>
          <a:bodyPr/>
          <a:lstStyle/>
          <a:p>
            <a:r>
              <a:rPr lang="en-US" dirty="0"/>
              <a:t>2024 National Ryan White Conference on HIV Care &amp; Treatment</a:t>
            </a:r>
          </a:p>
        </p:txBody>
      </p:sp>
      <p:sp>
        <p:nvSpPr>
          <p:cNvPr id="9" name="Slide Number Placeholder 8">
            <a:extLst>
              <a:ext uri="{FF2B5EF4-FFF2-40B4-BE49-F238E27FC236}">
                <a16:creationId xmlns:a16="http://schemas.microsoft.com/office/drawing/2014/main" id="{D62A52CF-9F59-4CF9-854C-95A485444846}"/>
              </a:ext>
            </a:extLst>
          </p:cNvPr>
          <p:cNvSpPr>
            <a:spLocks noGrp="1"/>
          </p:cNvSpPr>
          <p:nvPr>
            <p:ph type="sldNum" sz="quarter" idx="12"/>
          </p:nvPr>
        </p:nvSpPr>
        <p:spPr/>
        <p:txBody>
          <a:bodyPr/>
          <a:lstStyle/>
          <a:p>
            <a:fld id="{22371414-462E-46DB-984E-E1D1898C16DC}" type="slidenum">
              <a:rPr lang="en-US" smtClean="0"/>
              <a:t>‹#›</a:t>
            </a:fld>
            <a:endParaRPr lang="en-US"/>
          </a:p>
        </p:txBody>
      </p:sp>
    </p:spTree>
    <p:extLst>
      <p:ext uri="{BB962C8B-B14F-4D97-AF65-F5344CB8AC3E}">
        <p14:creationId xmlns:p14="http://schemas.microsoft.com/office/powerpoint/2010/main" val="12487839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37FB6-6C62-4031-9C2D-82C208C8B074}"/>
              </a:ext>
            </a:extLst>
          </p:cNvPr>
          <p:cNvSpPr>
            <a:spLocks noGrp="1"/>
          </p:cNvSpPr>
          <p:nvPr>
            <p:ph type="title"/>
          </p:nvPr>
        </p:nvSpPr>
        <p:spPr>
          <a:xfrm>
            <a:off x="838200" y="131762"/>
            <a:ext cx="6667500" cy="1044575"/>
          </a:xfrm>
        </p:spPr>
        <p:txBody>
          <a:bodyPr/>
          <a:lstStyle/>
          <a:p>
            <a:r>
              <a:rPr lang="en-US"/>
              <a:t>Click to edit Master title style</a:t>
            </a:r>
          </a:p>
        </p:txBody>
      </p:sp>
      <p:sp>
        <p:nvSpPr>
          <p:cNvPr id="4" name="Footer Placeholder 3">
            <a:extLst>
              <a:ext uri="{FF2B5EF4-FFF2-40B4-BE49-F238E27FC236}">
                <a16:creationId xmlns:a16="http://schemas.microsoft.com/office/drawing/2014/main" id="{A2D9C4ED-748F-44C0-B15C-AC506EB72FB3}"/>
              </a:ext>
            </a:extLst>
          </p:cNvPr>
          <p:cNvSpPr>
            <a:spLocks noGrp="1"/>
          </p:cNvSpPr>
          <p:nvPr>
            <p:ph type="ftr" sz="quarter" idx="11"/>
          </p:nvPr>
        </p:nvSpPr>
        <p:spPr>
          <a:xfrm>
            <a:off x="3958555" y="6451600"/>
            <a:ext cx="4274890" cy="365125"/>
          </a:xfrm>
          <a:prstGeom prst="rect">
            <a:avLst/>
          </a:prstGeom>
        </p:spPr>
        <p:txBody>
          <a:bodyPr/>
          <a:lstStyle/>
          <a:p>
            <a:r>
              <a:rPr lang="en-US" dirty="0"/>
              <a:t>2024 National Ryan White Conference on HIV Care &amp; Treatment</a:t>
            </a:r>
          </a:p>
        </p:txBody>
      </p:sp>
      <p:sp>
        <p:nvSpPr>
          <p:cNvPr id="5" name="Slide Number Placeholder 4">
            <a:extLst>
              <a:ext uri="{FF2B5EF4-FFF2-40B4-BE49-F238E27FC236}">
                <a16:creationId xmlns:a16="http://schemas.microsoft.com/office/drawing/2014/main" id="{5AD9702E-C8EF-4DE9-8D76-42D4734D43A0}"/>
              </a:ext>
            </a:extLst>
          </p:cNvPr>
          <p:cNvSpPr>
            <a:spLocks noGrp="1"/>
          </p:cNvSpPr>
          <p:nvPr>
            <p:ph type="sldNum" sz="quarter" idx="12"/>
          </p:nvPr>
        </p:nvSpPr>
        <p:spPr/>
        <p:txBody>
          <a:bodyPr/>
          <a:lstStyle/>
          <a:p>
            <a:fld id="{22371414-462E-46DB-984E-E1D1898C16DC}" type="slidenum">
              <a:rPr lang="en-US" smtClean="0"/>
              <a:t>‹#›</a:t>
            </a:fld>
            <a:endParaRPr lang="en-US"/>
          </a:p>
        </p:txBody>
      </p:sp>
    </p:spTree>
    <p:extLst>
      <p:ext uri="{BB962C8B-B14F-4D97-AF65-F5344CB8AC3E}">
        <p14:creationId xmlns:p14="http://schemas.microsoft.com/office/powerpoint/2010/main" val="3122295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83C196B-F79A-BAA6-F7B1-2F65C8131F2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8806128" y="5210068"/>
            <a:ext cx="2679033" cy="1070316"/>
          </a:xfrm>
          <a:prstGeom prst="rect">
            <a:avLst/>
          </a:prstGeom>
        </p:spPr>
      </p:pic>
      <p:sp>
        <p:nvSpPr>
          <p:cNvPr id="5" name="Title 1">
            <a:extLst>
              <a:ext uri="{FF2B5EF4-FFF2-40B4-BE49-F238E27FC236}">
                <a16:creationId xmlns:a16="http://schemas.microsoft.com/office/drawing/2014/main" id="{6C89EC66-B660-E8DB-B13F-62153EF9FAD0}"/>
              </a:ext>
            </a:extLst>
          </p:cNvPr>
          <p:cNvSpPr>
            <a:spLocks noGrp="1"/>
          </p:cNvSpPr>
          <p:nvPr>
            <p:ph type="title"/>
          </p:nvPr>
        </p:nvSpPr>
        <p:spPr>
          <a:xfrm>
            <a:off x="992188" y="910431"/>
            <a:ext cx="8666162" cy="1785144"/>
          </a:xfrm>
        </p:spPr>
        <p:txBody>
          <a:bodyPr/>
          <a:lstStyle>
            <a:lvl1pPr>
              <a:defRPr>
                <a:solidFill>
                  <a:srgbClr val="262F68"/>
                </a:solidFill>
              </a:defRPr>
            </a:lvl1pPr>
          </a:lstStyle>
          <a:p>
            <a:r>
              <a:rPr lang="en-US" dirty="0"/>
              <a:t>Click to edit Master title style</a:t>
            </a:r>
          </a:p>
        </p:txBody>
      </p:sp>
      <p:sp>
        <p:nvSpPr>
          <p:cNvPr id="6" name="Text Placeholder 2">
            <a:extLst>
              <a:ext uri="{FF2B5EF4-FFF2-40B4-BE49-F238E27FC236}">
                <a16:creationId xmlns:a16="http://schemas.microsoft.com/office/drawing/2014/main" id="{0A086226-CDDD-F30E-61CA-8FDF82974FA9}"/>
              </a:ext>
            </a:extLst>
          </p:cNvPr>
          <p:cNvSpPr>
            <a:spLocks noGrp="1"/>
          </p:cNvSpPr>
          <p:nvPr>
            <p:ph type="body" idx="1"/>
          </p:nvPr>
        </p:nvSpPr>
        <p:spPr>
          <a:xfrm>
            <a:off x="992188" y="3084513"/>
            <a:ext cx="5437187" cy="2420937"/>
          </a:xfrm>
        </p:spPr>
        <p:txBody>
          <a:bodyPr/>
          <a:lstStyle>
            <a:lvl1pPr marL="0" indent="0">
              <a:buNone/>
              <a:defRPr sz="2400">
                <a:solidFill>
                  <a:srgbClr val="262F68"/>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221907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9B591-0D50-4DF2-959A-3DA4AEEB86DB}"/>
              </a:ext>
            </a:extLst>
          </p:cNvPr>
          <p:cNvSpPr>
            <a:spLocks noGrp="1"/>
          </p:cNvSpPr>
          <p:nvPr>
            <p:ph type="title"/>
          </p:nvPr>
        </p:nvSpPr>
        <p:spPr>
          <a:xfrm>
            <a:off x="839788" y="187325"/>
            <a:ext cx="6570662" cy="8890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9579C27-1541-4E22-9BB2-F242929A7EBD}"/>
              </a:ext>
            </a:extLst>
          </p:cNvPr>
          <p:cNvSpPr>
            <a:spLocks noGrp="1"/>
          </p:cNvSpPr>
          <p:nvPr>
            <p:ph idx="1"/>
          </p:nvPr>
        </p:nvSpPr>
        <p:spPr>
          <a:xfrm>
            <a:off x="5183188" y="1533525"/>
            <a:ext cx="6172200" cy="43275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AD9F844-AC83-44B6-99AE-6D4481B7C997}"/>
              </a:ext>
            </a:extLst>
          </p:cNvPr>
          <p:cNvSpPr>
            <a:spLocks noGrp="1"/>
          </p:cNvSpPr>
          <p:nvPr>
            <p:ph type="body" sz="half" idx="2"/>
          </p:nvPr>
        </p:nvSpPr>
        <p:spPr>
          <a:xfrm>
            <a:off x="839788" y="1541463"/>
            <a:ext cx="3932237" cy="4327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725B3F42-C418-438F-89E8-52A6F21F2E48}"/>
              </a:ext>
            </a:extLst>
          </p:cNvPr>
          <p:cNvSpPr>
            <a:spLocks noGrp="1"/>
          </p:cNvSpPr>
          <p:nvPr>
            <p:ph type="ftr" sz="quarter" idx="11"/>
          </p:nvPr>
        </p:nvSpPr>
        <p:spPr>
          <a:xfrm>
            <a:off x="3958555" y="6451600"/>
            <a:ext cx="4274890" cy="365125"/>
          </a:xfrm>
          <a:prstGeom prst="rect">
            <a:avLst/>
          </a:prstGeom>
        </p:spPr>
        <p:txBody>
          <a:bodyPr/>
          <a:lstStyle/>
          <a:p>
            <a:r>
              <a:rPr lang="en-US" dirty="0"/>
              <a:t>2024 National Ryan White Conference on HIV Care &amp; Treatment</a:t>
            </a:r>
          </a:p>
        </p:txBody>
      </p:sp>
      <p:sp>
        <p:nvSpPr>
          <p:cNvPr id="7" name="Slide Number Placeholder 6">
            <a:extLst>
              <a:ext uri="{FF2B5EF4-FFF2-40B4-BE49-F238E27FC236}">
                <a16:creationId xmlns:a16="http://schemas.microsoft.com/office/drawing/2014/main" id="{932501F5-7FC5-49C3-9D44-7D021CE8EA8B}"/>
              </a:ext>
            </a:extLst>
          </p:cNvPr>
          <p:cNvSpPr>
            <a:spLocks noGrp="1"/>
          </p:cNvSpPr>
          <p:nvPr>
            <p:ph type="sldNum" sz="quarter" idx="12"/>
          </p:nvPr>
        </p:nvSpPr>
        <p:spPr/>
        <p:txBody>
          <a:bodyPr/>
          <a:lstStyle/>
          <a:p>
            <a:fld id="{22371414-462E-46DB-984E-E1D1898C16DC}" type="slidenum">
              <a:rPr lang="en-US" smtClean="0"/>
              <a:t>‹#›</a:t>
            </a:fld>
            <a:endParaRPr lang="en-US"/>
          </a:p>
        </p:txBody>
      </p:sp>
    </p:spTree>
    <p:extLst>
      <p:ext uri="{BB962C8B-B14F-4D97-AF65-F5344CB8AC3E}">
        <p14:creationId xmlns:p14="http://schemas.microsoft.com/office/powerpoint/2010/main" val="8147752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CE251F-C42D-440E-B3D7-F596BA6C6B62}"/>
              </a:ext>
            </a:extLst>
          </p:cNvPr>
          <p:cNvSpPr>
            <a:spLocks noGrp="1"/>
          </p:cNvSpPr>
          <p:nvPr>
            <p:ph type="title"/>
          </p:nvPr>
        </p:nvSpPr>
        <p:spPr>
          <a:xfrm>
            <a:off x="838200" y="-25400"/>
            <a:ext cx="66675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FF09BC65-5E53-4EF7-9393-0039757F4DA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0F61F78A-780F-4A24-B7D4-CA48949CC242}"/>
              </a:ext>
            </a:extLst>
          </p:cNvPr>
          <p:cNvSpPr>
            <a:spLocks noGrp="1"/>
          </p:cNvSpPr>
          <p:nvPr>
            <p:ph type="sldNum" sz="quarter" idx="4"/>
          </p:nvPr>
        </p:nvSpPr>
        <p:spPr>
          <a:xfrm>
            <a:off x="8610600" y="6434508"/>
            <a:ext cx="2743200" cy="365125"/>
          </a:xfrm>
          <a:prstGeom prst="rect">
            <a:avLst/>
          </a:prstGeom>
        </p:spPr>
        <p:txBody>
          <a:bodyPr vert="horz" lIns="91440" tIns="45720" rIns="91440" bIns="45720" rtlCol="0" anchor="ctr"/>
          <a:lstStyle>
            <a:lvl1pPr algn="r">
              <a:defRPr sz="1200">
                <a:solidFill>
                  <a:schemeClr val="bg1"/>
                </a:solidFill>
              </a:defRPr>
            </a:lvl1pPr>
          </a:lstStyle>
          <a:p>
            <a:fld id="{22371414-462E-46DB-984E-E1D1898C16DC}" type="slidenum">
              <a:rPr lang="en-US" smtClean="0"/>
              <a:pPr/>
              <a:t>‹#›</a:t>
            </a:fld>
            <a:endParaRPr lang="en-US" dirty="0"/>
          </a:p>
        </p:txBody>
      </p:sp>
      <p:sp>
        <p:nvSpPr>
          <p:cNvPr id="7" name="Footer Placeholder 6">
            <a:extLst>
              <a:ext uri="{FF2B5EF4-FFF2-40B4-BE49-F238E27FC236}">
                <a16:creationId xmlns:a16="http://schemas.microsoft.com/office/drawing/2014/main" id="{017B4046-9F7F-CB96-DFCE-278232EDA5F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Tree>
    <p:extLst>
      <p:ext uri="{BB962C8B-B14F-4D97-AF65-F5344CB8AC3E}">
        <p14:creationId xmlns:p14="http://schemas.microsoft.com/office/powerpoint/2010/main" val="34482577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8" r:id="rId3"/>
    <p:sldLayoutId id="2147483651" r:id="rId4"/>
    <p:sldLayoutId id="2147483652" r:id="rId5"/>
    <p:sldLayoutId id="2147483653" r:id="rId6"/>
    <p:sldLayoutId id="2147483654" r:id="rId7"/>
    <p:sldLayoutId id="2147483655" r:id="rId8"/>
    <p:sldLayoutId id="2147483656" r:id="rId9"/>
    <p:sldLayoutId id="2147483657" r:id="rId10"/>
  </p:sldLayoutIdLst>
  <p:hf hdr="0" dt="0"/>
  <p:txStyles>
    <p:title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D13038"/>
        </a:buClr>
        <a:buFont typeface="Arial" panose="020B0604020202020204" pitchFamily="34" charset="0"/>
        <a:buChar char="•"/>
        <a:defRPr sz="2800" kern="1200">
          <a:solidFill>
            <a:srgbClr val="262F68"/>
          </a:solidFill>
          <a:latin typeface="+mn-lt"/>
          <a:ea typeface="+mn-ea"/>
          <a:cs typeface="+mn-cs"/>
        </a:defRPr>
      </a:lvl1pPr>
      <a:lvl2pPr marL="685800" indent="-228600" algn="l" defTabSz="914400" rtl="0" eaLnBrk="1" latinLnBrk="0" hangingPunct="1">
        <a:lnSpc>
          <a:spcPct val="90000"/>
        </a:lnSpc>
        <a:spcBef>
          <a:spcPts val="500"/>
        </a:spcBef>
        <a:buClr>
          <a:srgbClr val="D13038"/>
        </a:buClr>
        <a:buFont typeface="Arial" panose="020B0604020202020204" pitchFamily="34" charset="0"/>
        <a:buChar char="•"/>
        <a:defRPr sz="2400" kern="1200">
          <a:solidFill>
            <a:srgbClr val="262F68"/>
          </a:solidFill>
          <a:latin typeface="+mn-lt"/>
          <a:ea typeface="+mn-ea"/>
          <a:cs typeface="+mn-cs"/>
        </a:defRPr>
      </a:lvl2pPr>
      <a:lvl3pPr marL="1143000" indent="-228600" algn="l" defTabSz="914400" rtl="0" eaLnBrk="1" latinLnBrk="0" hangingPunct="1">
        <a:lnSpc>
          <a:spcPct val="90000"/>
        </a:lnSpc>
        <a:spcBef>
          <a:spcPts val="500"/>
        </a:spcBef>
        <a:buClr>
          <a:srgbClr val="D13038"/>
        </a:buClr>
        <a:buFont typeface="Arial" panose="020B0604020202020204" pitchFamily="34" charset="0"/>
        <a:buChar char="•"/>
        <a:defRPr sz="2000" kern="1200">
          <a:solidFill>
            <a:srgbClr val="262F68"/>
          </a:solidFill>
          <a:latin typeface="+mn-lt"/>
          <a:ea typeface="+mn-ea"/>
          <a:cs typeface="+mn-cs"/>
        </a:defRPr>
      </a:lvl3pPr>
      <a:lvl4pPr marL="1600200" indent="-228600" algn="l" defTabSz="914400" rtl="0" eaLnBrk="1" latinLnBrk="0" hangingPunct="1">
        <a:lnSpc>
          <a:spcPct val="90000"/>
        </a:lnSpc>
        <a:spcBef>
          <a:spcPts val="500"/>
        </a:spcBef>
        <a:buClr>
          <a:srgbClr val="D13038"/>
        </a:buClr>
        <a:buFont typeface="Arial" panose="020B0604020202020204" pitchFamily="34" charset="0"/>
        <a:buChar char="•"/>
        <a:defRPr sz="1800" kern="1200">
          <a:solidFill>
            <a:srgbClr val="262F68"/>
          </a:solidFill>
          <a:latin typeface="+mn-lt"/>
          <a:ea typeface="+mn-ea"/>
          <a:cs typeface="+mn-cs"/>
        </a:defRPr>
      </a:lvl4pPr>
      <a:lvl5pPr marL="2057400" indent="-228600" algn="l" defTabSz="914400" rtl="0" eaLnBrk="1" latinLnBrk="0" hangingPunct="1">
        <a:lnSpc>
          <a:spcPct val="90000"/>
        </a:lnSpc>
        <a:spcBef>
          <a:spcPts val="500"/>
        </a:spcBef>
        <a:buClr>
          <a:srgbClr val="D13038"/>
        </a:buClr>
        <a:buFont typeface="Arial" panose="020B0604020202020204" pitchFamily="34" charset="0"/>
        <a:buChar char="•"/>
        <a:defRPr sz="1800" kern="1200">
          <a:solidFill>
            <a:srgbClr val="262F68"/>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70293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56DBA31-FF88-4599-AF8E-935C3F2D736B}"/>
              </a:ext>
            </a:extLst>
          </p:cNvPr>
          <p:cNvSpPr>
            <a:spLocks noGrp="1"/>
          </p:cNvSpPr>
          <p:nvPr>
            <p:ph type="ctrTitle"/>
          </p:nvPr>
        </p:nvSpPr>
        <p:spPr/>
        <p:txBody>
          <a:bodyPr/>
          <a:lstStyle/>
          <a:p>
            <a:endParaRPr lang="en-US"/>
          </a:p>
        </p:txBody>
      </p:sp>
      <p:sp>
        <p:nvSpPr>
          <p:cNvPr id="6" name="Subtitle 5">
            <a:extLst>
              <a:ext uri="{FF2B5EF4-FFF2-40B4-BE49-F238E27FC236}">
                <a16:creationId xmlns:a16="http://schemas.microsoft.com/office/drawing/2014/main" id="{E38491A0-84B3-4E38-8ED4-D5D94A2E736F}"/>
              </a:ext>
            </a:extLst>
          </p:cNvPr>
          <p:cNvSpPr>
            <a:spLocks noGrp="1"/>
          </p:cNvSpPr>
          <p:nvPr>
            <p:ph type="subTitle" idx="1"/>
          </p:nvPr>
        </p:nvSpPr>
        <p:spPr/>
        <p:txBody>
          <a:bodyPr/>
          <a:lstStyle/>
          <a:p>
            <a:endParaRPr lang="en-US"/>
          </a:p>
        </p:txBody>
      </p:sp>
      <p:sp>
        <p:nvSpPr>
          <p:cNvPr id="4" name="Footer Placeholder 3">
            <a:extLst>
              <a:ext uri="{FF2B5EF4-FFF2-40B4-BE49-F238E27FC236}">
                <a16:creationId xmlns:a16="http://schemas.microsoft.com/office/drawing/2014/main" id="{9277E142-AF45-4826-9B61-54B553414103}"/>
              </a:ext>
            </a:extLst>
          </p:cNvPr>
          <p:cNvSpPr>
            <a:spLocks noGrp="1"/>
          </p:cNvSpPr>
          <p:nvPr>
            <p:ph type="ftr" sz="quarter" idx="3"/>
          </p:nvPr>
        </p:nvSpPr>
        <p:spPr/>
        <p:txBody>
          <a:bodyPr/>
          <a:lstStyle/>
          <a:p>
            <a:r>
              <a:rPr lang="en-US" dirty="0"/>
              <a:t>2024 National Ryan White Conference on HIV Care &amp; Treatment</a:t>
            </a:r>
          </a:p>
        </p:txBody>
      </p:sp>
      <p:sp>
        <p:nvSpPr>
          <p:cNvPr id="2" name="Slide Number Placeholder 1">
            <a:extLst>
              <a:ext uri="{FF2B5EF4-FFF2-40B4-BE49-F238E27FC236}">
                <a16:creationId xmlns:a16="http://schemas.microsoft.com/office/drawing/2014/main" id="{CDFCC5FE-2244-4BED-9611-B1D8EB18FD2F}"/>
              </a:ext>
            </a:extLst>
          </p:cNvPr>
          <p:cNvSpPr>
            <a:spLocks noGrp="1"/>
          </p:cNvSpPr>
          <p:nvPr>
            <p:ph type="sldNum" sz="quarter" idx="12"/>
          </p:nvPr>
        </p:nvSpPr>
        <p:spPr/>
        <p:txBody>
          <a:bodyPr/>
          <a:lstStyle/>
          <a:p>
            <a:fld id="{22371414-462E-46DB-984E-E1D1898C16DC}" type="slidenum">
              <a:rPr lang="en-US" smtClean="0"/>
              <a:t>2</a:t>
            </a:fld>
            <a:endParaRPr lang="en-US"/>
          </a:p>
        </p:txBody>
      </p:sp>
    </p:spTree>
    <p:extLst>
      <p:ext uri="{BB962C8B-B14F-4D97-AF65-F5344CB8AC3E}">
        <p14:creationId xmlns:p14="http://schemas.microsoft.com/office/powerpoint/2010/main" val="8498479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825AF-5BEB-4863-BD18-CFC737159A6F}"/>
              </a:ext>
            </a:extLst>
          </p:cNvPr>
          <p:cNvSpPr>
            <a:spLocks noGrp="1"/>
          </p:cNvSpPr>
          <p:nvPr>
            <p:ph type="title"/>
          </p:nvPr>
        </p:nvSpPr>
        <p:spPr/>
        <p:txBody>
          <a:bodyPr/>
          <a:lstStyle/>
          <a:p>
            <a:r>
              <a:rPr lang="en-US" dirty="0"/>
              <a:t>Project Support</a:t>
            </a:r>
          </a:p>
        </p:txBody>
      </p:sp>
      <p:sp>
        <p:nvSpPr>
          <p:cNvPr id="3" name="Content Placeholder 2">
            <a:extLst>
              <a:ext uri="{FF2B5EF4-FFF2-40B4-BE49-F238E27FC236}">
                <a16:creationId xmlns:a16="http://schemas.microsoft.com/office/drawing/2014/main" id="{B84F1184-8B45-43B1-A427-C607CBB88689}"/>
              </a:ext>
            </a:extLst>
          </p:cNvPr>
          <p:cNvSpPr>
            <a:spLocks noGrp="1"/>
          </p:cNvSpPr>
          <p:nvPr>
            <p:ph idx="1"/>
          </p:nvPr>
        </p:nvSpPr>
        <p:spPr/>
        <p:txBody>
          <a:bodyPr>
            <a:normAutofit/>
          </a:bodyPr>
          <a:lstStyle/>
          <a:p>
            <a:pPr marL="0" indent="0" algn="ctr">
              <a:buNone/>
            </a:pPr>
            <a:r>
              <a:rPr lang="en-US" sz="4000" dirty="0"/>
              <a:t>This project and product was supported by Grant [insert grant number] from the Health Resources and Services Administration (HRSA) of the U.S. Department of Health and Human Services (HHS). Its contents are solely the responsibility of the authors and do not necessarily represent the official views of HRSA.</a:t>
            </a:r>
          </a:p>
        </p:txBody>
      </p:sp>
      <p:sp>
        <p:nvSpPr>
          <p:cNvPr id="4" name="Footer Placeholder 3">
            <a:extLst>
              <a:ext uri="{FF2B5EF4-FFF2-40B4-BE49-F238E27FC236}">
                <a16:creationId xmlns:a16="http://schemas.microsoft.com/office/drawing/2014/main" id="{617B2526-E468-48D0-AADD-374D75FC9DAA}"/>
              </a:ext>
            </a:extLst>
          </p:cNvPr>
          <p:cNvSpPr>
            <a:spLocks noGrp="1"/>
          </p:cNvSpPr>
          <p:nvPr>
            <p:ph type="ftr" sz="quarter" idx="11"/>
          </p:nvPr>
        </p:nvSpPr>
        <p:spPr/>
        <p:txBody>
          <a:bodyPr/>
          <a:lstStyle/>
          <a:p>
            <a:r>
              <a:rPr lang="en-US" dirty="0"/>
              <a:t>2024 National Ryan White Conference on HIV Care &amp; Treatment</a:t>
            </a:r>
          </a:p>
        </p:txBody>
      </p:sp>
      <p:sp>
        <p:nvSpPr>
          <p:cNvPr id="5" name="Slide Number Placeholder 4">
            <a:extLst>
              <a:ext uri="{FF2B5EF4-FFF2-40B4-BE49-F238E27FC236}">
                <a16:creationId xmlns:a16="http://schemas.microsoft.com/office/drawing/2014/main" id="{D1C96E8B-9DF4-47E7-8B52-915F78ADDF8C}"/>
              </a:ext>
            </a:extLst>
          </p:cNvPr>
          <p:cNvSpPr>
            <a:spLocks noGrp="1"/>
          </p:cNvSpPr>
          <p:nvPr>
            <p:ph type="sldNum" sz="quarter" idx="12"/>
          </p:nvPr>
        </p:nvSpPr>
        <p:spPr/>
        <p:txBody>
          <a:bodyPr/>
          <a:lstStyle/>
          <a:p>
            <a:fld id="{22371414-462E-46DB-984E-E1D1898C16DC}" type="slidenum">
              <a:rPr lang="en-US" smtClean="0"/>
              <a:t>3</a:t>
            </a:fld>
            <a:endParaRPr lang="en-US"/>
          </a:p>
        </p:txBody>
      </p:sp>
    </p:spTree>
    <p:extLst>
      <p:ext uri="{BB962C8B-B14F-4D97-AF65-F5344CB8AC3E}">
        <p14:creationId xmlns:p14="http://schemas.microsoft.com/office/powerpoint/2010/main" val="16381582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EFB0E-C12F-DC4B-DCF2-245A6B70919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0BF69E2-819A-FDC4-4992-A7BFAF10B94C}"/>
              </a:ext>
            </a:extLst>
          </p:cNvPr>
          <p:cNvSpPr>
            <a:spLocks noGrp="1"/>
          </p:cNvSpPr>
          <p:nvPr>
            <p:ph idx="1"/>
          </p:nvPr>
        </p:nvSpPr>
        <p:spPr/>
        <p:txBody>
          <a:bodyPr/>
          <a:lstStyle/>
          <a:p>
            <a:endParaRPr lang="en-US"/>
          </a:p>
        </p:txBody>
      </p:sp>
      <p:sp>
        <p:nvSpPr>
          <p:cNvPr id="4" name="Footer Placeholder 3">
            <a:extLst>
              <a:ext uri="{FF2B5EF4-FFF2-40B4-BE49-F238E27FC236}">
                <a16:creationId xmlns:a16="http://schemas.microsoft.com/office/drawing/2014/main" id="{3DFF52DC-FE05-B330-0664-69E96EF9991C}"/>
              </a:ext>
            </a:extLst>
          </p:cNvPr>
          <p:cNvSpPr>
            <a:spLocks noGrp="1"/>
          </p:cNvSpPr>
          <p:nvPr>
            <p:ph type="ftr" sz="quarter" idx="11"/>
          </p:nvPr>
        </p:nvSpPr>
        <p:spPr/>
        <p:txBody>
          <a:bodyPr/>
          <a:lstStyle/>
          <a:p>
            <a:r>
              <a:rPr lang="en-US"/>
              <a:t>2024 National Ryan White Conference on HIV Care &amp; Treatment</a:t>
            </a:r>
            <a:endParaRPr lang="en-US" dirty="0"/>
          </a:p>
        </p:txBody>
      </p:sp>
      <p:sp>
        <p:nvSpPr>
          <p:cNvPr id="5" name="Slide Number Placeholder 4">
            <a:extLst>
              <a:ext uri="{FF2B5EF4-FFF2-40B4-BE49-F238E27FC236}">
                <a16:creationId xmlns:a16="http://schemas.microsoft.com/office/drawing/2014/main" id="{026F4D05-9784-3959-F8DA-B837AD90941E}"/>
              </a:ext>
            </a:extLst>
          </p:cNvPr>
          <p:cNvSpPr>
            <a:spLocks noGrp="1"/>
          </p:cNvSpPr>
          <p:nvPr>
            <p:ph type="sldNum" sz="quarter" idx="12"/>
          </p:nvPr>
        </p:nvSpPr>
        <p:spPr/>
        <p:txBody>
          <a:bodyPr/>
          <a:lstStyle/>
          <a:p>
            <a:fld id="{22371414-462E-46DB-984E-E1D1898C16DC}" type="slidenum">
              <a:rPr lang="en-US" smtClean="0"/>
              <a:t>4</a:t>
            </a:fld>
            <a:endParaRPr lang="en-US"/>
          </a:p>
        </p:txBody>
      </p:sp>
    </p:spTree>
    <p:extLst>
      <p:ext uri="{BB962C8B-B14F-4D97-AF65-F5344CB8AC3E}">
        <p14:creationId xmlns:p14="http://schemas.microsoft.com/office/powerpoint/2010/main" val="768847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13321-B530-4B26-B572-12B6B3E2F47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01FB481-A1BD-4B87-A189-DA55F6DF7318}"/>
              </a:ext>
            </a:extLst>
          </p:cNvPr>
          <p:cNvSpPr>
            <a:spLocks noGrp="1"/>
          </p:cNvSpPr>
          <p:nvPr>
            <p:ph sz="half" idx="1"/>
          </p:nvPr>
        </p:nvSpPr>
        <p:spPr/>
        <p:txBody>
          <a:bodyPr/>
          <a:lstStyle/>
          <a:p>
            <a:endParaRPr lang="en-US"/>
          </a:p>
        </p:txBody>
      </p:sp>
      <p:sp>
        <p:nvSpPr>
          <p:cNvPr id="7" name="Content Placeholder 6">
            <a:extLst>
              <a:ext uri="{FF2B5EF4-FFF2-40B4-BE49-F238E27FC236}">
                <a16:creationId xmlns:a16="http://schemas.microsoft.com/office/drawing/2014/main" id="{B223F7D1-EA0B-4AA3-A0A9-A925B171F09C}"/>
              </a:ext>
            </a:extLst>
          </p:cNvPr>
          <p:cNvSpPr>
            <a:spLocks noGrp="1"/>
          </p:cNvSpPr>
          <p:nvPr>
            <p:ph sz="half" idx="2"/>
          </p:nvPr>
        </p:nvSpPr>
        <p:spPr/>
        <p:txBody>
          <a:bodyPr/>
          <a:lstStyle/>
          <a:p>
            <a:endParaRPr lang="en-US"/>
          </a:p>
        </p:txBody>
      </p:sp>
      <p:sp>
        <p:nvSpPr>
          <p:cNvPr id="4" name="Footer Placeholder 3">
            <a:extLst>
              <a:ext uri="{FF2B5EF4-FFF2-40B4-BE49-F238E27FC236}">
                <a16:creationId xmlns:a16="http://schemas.microsoft.com/office/drawing/2014/main" id="{9277E142-AF45-4826-9B61-54B553414103}"/>
              </a:ext>
            </a:extLst>
          </p:cNvPr>
          <p:cNvSpPr>
            <a:spLocks noGrp="1"/>
          </p:cNvSpPr>
          <p:nvPr>
            <p:ph type="ftr" sz="quarter" idx="11"/>
          </p:nvPr>
        </p:nvSpPr>
        <p:spPr/>
        <p:txBody>
          <a:bodyPr/>
          <a:lstStyle/>
          <a:p>
            <a:r>
              <a:rPr lang="en-US" dirty="0"/>
              <a:t>2024 National Ryan White Conference on HIV Care &amp; Treatment</a:t>
            </a:r>
          </a:p>
        </p:txBody>
      </p:sp>
      <p:sp>
        <p:nvSpPr>
          <p:cNvPr id="5" name="Slide Number Placeholder 4">
            <a:extLst>
              <a:ext uri="{FF2B5EF4-FFF2-40B4-BE49-F238E27FC236}">
                <a16:creationId xmlns:a16="http://schemas.microsoft.com/office/drawing/2014/main" id="{F86FEBEF-0879-4BE4-AA30-8422F55A72E4}"/>
              </a:ext>
            </a:extLst>
          </p:cNvPr>
          <p:cNvSpPr>
            <a:spLocks noGrp="1"/>
          </p:cNvSpPr>
          <p:nvPr>
            <p:ph type="sldNum" sz="quarter" idx="12"/>
          </p:nvPr>
        </p:nvSpPr>
        <p:spPr/>
        <p:txBody>
          <a:bodyPr/>
          <a:lstStyle/>
          <a:p>
            <a:fld id="{22371414-462E-46DB-984E-E1D1898C16DC}" type="slidenum">
              <a:rPr lang="en-US" smtClean="0"/>
              <a:t>5</a:t>
            </a:fld>
            <a:endParaRPr lang="en-US"/>
          </a:p>
        </p:txBody>
      </p:sp>
    </p:spTree>
    <p:extLst>
      <p:ext uri="{BB962C8B-B14F-4D97-AF65-F5344CB8AC3E}">
        <p14:creationId xmlns:p14="http://schemas.microsoft.com/office/powerpoint/2010/main" val="30920736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0AF57-672B-65AF-2FBB-F9DD6BBA875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07D51B9-C9A5-9890-6782-FC31C0E19879}"/>
              </a:ext>
            </a:extLst>
          </p:cNvPr>
          <p:cNvSpPr>
            <a:spLocks noGrp="1"/>
          </p:cNvSpPr>
          <p:nvPr>
            <p:ph idx="1"/>
          </p:nvPr>
        </p:nvSpPr>
        <p:spPr/>
        <p:txBody>
          <a:bodyPr/>
          <a:lstStyle/>
          <a:p>
            <a:endParaRPr lang="en-US"/>
          </a:p>
        </p:txBody>
      </p:sp>
      <p:sp>
        <p:nvSpPr>
          <p:cNvPr id="4" name="Footer Placeholder 3">
            <a:extLst>
              <a:ext uri="{FF2B5EF4-FFF2-40B4-BE49-F238E27FC236}">
                <a16:creationId xmlns:a16="http://schemas.microsoft.com/office/drawing/2014/main" id="{2954666A-7209-2597-E422-6F6427B0BFA6}"/>
              </a:ext>
            </a:extLst>
          </p:cNvPr>
          <p:cNvSpPr>
            <a:spLocks noGrp="1"/>
          </p:cNvSpPr>
          <p:nvPr>
            <p:ph type="ftr" sz="quarter" idx="11"/>
          </p:nvPr>
        </p:nvSpPr>
        <p:spPr/>
        <p:txBody>
          <a:bodyPr/>
          <a:lstStyle/>
          <a:p>
            <a:r>
              <a:rPr lang="en-US"/>
              <a:t>2024 National Ryan White Conference on HIV Care &amp; Treatment</a:t>
            </a:r>
            <a:endParaRPr lang="en-US" dirty="0"/>
          </a:p>
        </p:txBody>
      </p:sp>
      <p:sp>
        <p:nvSpPr>
          <p:cNvPr id="5" name="Slide Number Placeholder 4">
            <a:extLst>
              <a:ext uri="{FF2B5EF4-FFF2-40B4-BE49-F238E27FC236}">
                <a16:creationId xmlns:a16="http://schemas.microsoft.com/office/drawing/2014/main" id="{3AF644EE-AA2F-A3D3-E985-2969C579849F}"/>
              </a:ext>
            </a:extLst>
          </p:cNvPr>
          <p:cNvSpPr>
            <a:spLocks noGrp="1"/>
          </p:cNvSpPr>
          <p:nvPr>
            <p:ph type="sldNum" sz="quarter" idx="12"/>
          </p:nvPr>
        </p:nvSpPr>
        <p:spPr/>
        <p:txBody>
          <a:bodyPr/>
          <a:lstStyle/>
          <a:p>
            <a:fld id="{22371414-462E-46DB-984E-E1D1898C16DC}" type="slidenum">
              <a:rPr lang="en-US" smtClean="0"/>
              <a:t>6</a:t>
            </a:fld>
            <a:endParaRPr lang="en-US"/>
          </a:p>
        </p:txBody>
      </p:sp>
    </p:spTree>
    <p:extLst>
      <p:ext uri="{BB962C8B-B14F-4D97-AF65-F5344CB8AC3E}">
        <p14:creationId xmlns:p14="http://schemas.microsoft.com/office/powerpoint/2010/main" val="28829899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AD001A7F359EE46A0CF8058E098EF5A" ma:contentTypeVersion="18" ma:contentTypeDescription="Create a new document." ma:contentTypeScope="" ma:versionID="f40909bdcb6caf3ac2a5cfdf57ca9f5b">
  <xsd:schema xmlns:xsd="http://www.w3.org/2001/XMLSchema" xmlns:xs="http://www.w3.org/2001/XMLSchema" xmlns:p="http://schemas.microsoft.com/office/2006/metadata/properties" xmlns:ns2="763191c0-b165-402f-a2d4-8ae261e3ae05" xmlns:ns3="75e813ae-c565-40db-b37c-cfdb0e13b5d9" targetNamespace="http://schemas.microsoft.com/office/2006/metadata/properties" ma:root="true" ma:fieldsID="31001fab15ebdd4c165299076a377922" ns2:_="" ns3:_="">
    <xsd:import namespace="763191c0-b165-402f-a2d4-8ae261e3ae05"/>
    <xsd:import namespace="75e813ae-c565-40db-b37c-cfdb0e13b5d9"/>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DateTaken" minOccurs="0"/>
                <xsd:element ref="ns3:MediaServiceOCR" minOccurs="0"/>
                <xsd:element ref="ns3:MediaServiceLocation" minOccurs="0"/>
                <xsd:element ref="ns3:MediaServiceEventHashCode" minOccurs="0"/>
                <xsd:element ref="ns3:MediaServiceGenerationTime"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3191c0-b165-402f-a2d4-8ae261e3ae0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e945259-4da2-4350-ac90-0d14f54289d5}" ma:internalName="TaxCatchAll" ma:showField="CatchAllData" ma:web="763191c0-b165-402f-a2d4-8ae261e3ae05">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75e813ae-c565-40db-b37c-cfdb0e13b5d9"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9549015-d31d-48c1-9f2a-0da7e2dfa49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763191c0-b165-402f-a2d4-8ae261e3ae05" xsi:nil="true"/>
    <lcf76f155ced4ddcb4097134ff3c332f xmlns="75e813ae-c565-40db-b37c-cfdb0e13b5d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C66CBDF-53B4-4D40-B868-5DF0508FC090}">
  <ds:schemaRefs>
    <ds:schemaRef ds:uri="http://schemas.microsoft.com/sharepoint/v3/contenttype/forms"/>
  </ds:schemaRefs>
</ds:datastoreItem>
</file>

<file path=customXml/itemProps2.xml><?xml version="1.0" encoding="utf-8"?>
<ds:datastoreItem xmlns:ds="http://schemas.openxmlformats.org/officeDocument/2006/customXml" ds:itemID="{B0585A18-16E3-47BA-BBFD-73952A18495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63191c0-b165-402f-a2d4-8ae261e3ae05"/>
    <ds:schemaRef ds:uri="75e813ae-c565-40db-b37c-cfdb0e13b5d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9F7AB9F-61E8-466B-B9B0-38C8F7B4D6CD}">
  <ds:schemaRefs>
    <ds:schemaRef ds:uri="http://schemas.microsoft.com/office/2006/metadata/properties"/>
    <ds:schemaRef ds:uri="http://schemas.microsoft.com/office/infopath/2007/PartnerControls"/>
    <ds:schemaRef ds:uri="763191c0-b165-402f-a2d4-8ae261e3ae05"/>
    <ds:schemaRef ds:uri="75e813ae-c565-40db-b37c-cfdb0e13b5d9"/>
  </ds:schemaRefs>
</ds:datastoreItem>
</file>

<file path=docProps/app.xml><?xml version="1.0" encoding="utf-8"?>
<Properties xmlns="http://schemas.openxmlformats.org/officeDocument/2006/extended-properties" xmlns:vt="http://schemas.openxmlformats.org/officeDocument/2006/docPropsVTypes">
  <TotalTime>770</TotalTime>
  <Words>115</Words>
  <Application>Microsoft Office PowerPoint</Application>
  <PresentationFormat>Widescreen</PresentationFormat>
  <Paragraphs>12</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PowerPoint Presentation</vt:lpstr>
      <vt:lpstr>PowerPoint Presentation</vt:lpstr>
      <vt:lpstr>Project Support</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 Noonan (LRG)</dc:creator>
  <cp:lastModifiedBy>Isabel Zimmerman</cp:lastModifiedBy>
  <cp:revision>23</cp:revision>
  <dcterms:created xsi:type="dcterms:W3CDTF">2020-04-06T22:50:09Z</dcterms:created>
  <dcterms:modified xsi:type="dcterms:W3CDTF">2024-05-28T22:47:13Z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0x010100BAD001A7F359EE46A0CF8058E098EF5A</vt:lpwstr>
  </property>
</Properties>
</file>